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4"/>
  </p:sldMasterIdLst>
  <p:notesMasterIdLst>
    <p:notesMasterId r:id="rId28"/>
  </p:notesMasterIdLst>
  <p:sldIdLst>
    <p:sldId id="256" r:id="rId5"/>
    <p:sldId id="299" r:id="rId6"/>
    <p:sldId id="258" r:id="rId7"/>
    <p:sldId id="260" r:id="rId8"/>
    <p:sldId id="292" r:id="rId9"/>
    <p:sldId id="302" r:id="rId10"/>
    <p:sldId id="263" r:id="rId11"/>
    <p:sldId id="262" r:id="rId12"/>
    <p:sldId id="293" r:id="rId13"/>
    <p:sldId id="294" r:id="rId14"/>
    <p:sldId id="295" r:id="rId15"/>
    <p:sldId id="296" r:id="rId16"/>
    <p:sldId id="297" r:id="rId17"/>
    <p:sldId id="301" r:id="rId18"/>
    <p:sldId id="298" r:id="rId19"/>
    <p:sldId id="264" r:id="rId20"/>
    <p:sldId id="265" r:id="rId21"/>
    <p:sldId id="282" r:id="rId22"/>
    <p:sldId id="281" r:id="rId23"/>
    <p:sldId id="271" r:id="rId24"/>
    <p:sldId id="270" r:id="rId25"/>
    <p:sldId id="300" r:id="rId26"/>
    <p:sldId id="290" r:id="rId27"/>
  </p:sldIdLst>
  <p:sldSz cx="9144000" cy="5143500" type="screen16x9"/>
  <p:notesSz cx="6858000" cy="9144000"/>
  <p:embeddedFontLst>
    <p:embeddedFont>
      <p:font typeface="Anaheim" panose="020B0604020202020204" charset="0"/>
      <p:regular r:id="rId29"/>
    </p:embeddedFont>
    <p:embeddedFont>
      <p:font typeface="Bebas Neue" panose="020B0606020202050201" pitchFamily="34" charset="0"/>
      <p:regular r:id="rId30"/>
    </p:embeddedFont>
    <p:embeddedFont>
      <p:font typeface="Comfortaa" panose="020B0604020202020204" charset="0"/>
      <p:regular r:id="rId31"/>
      <p:bold r:id="rId32"/>
    </p:embeddedFont>
    <p:embeddedFont>
      <p:font typeface="Comfortaa Medium" panose="020B0604020202020204" charset="0"/>
      <p:regular r:id="rId33"/>
      <p:bold r:id="rId34"/>
    </p:embeddedFont>
    <p:embeddedFont>
      <p:font typeface="DM Sans" pitchFamily="2" charset="0"/>
      <p:regular r:id="rId35"/>
      <p:bold r:id="rId36"/>
      <p:italic r:id="rId37"/>
      <p:boldItalic r:id="rId38"/>
    </p:embeddedFont>
    <p:embeddedFont>
      <p:font typeface="DM Sans Medium" pitchFamily="2" charset="0"/>
      <p:regular r:id="rId39"/>
      <p:bold r:id="rId40"/>
      <p:italic r:id="rId41"/>
      <p:boldItalic r:id="rId42"/>
    </p:embeddedFont>
    <p:embeddedFont>
      <p:font typeface="Lato" panose="020F0502020204030203" pitchFamily="34" charset="0"/>
      <p:regular r:id="rId43"/>
      <p:bold r:id="rId44"/>
      <p:italic r:id="rId45"/>
      <p:boldItalic r:id="rId46"/>
    </p:embeddedFont>
    <p:embeddedFont>
      <p:font typeface="Nunito Light" pitchFamily="2" charset="0"/>
      <p:regular r:id="rId47"/>
      <p: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5F8051-5BA0-4979-B706-A700C78D10D8}" v="17" dt="2023-12-17T17:32:37.600"/>
  </p1510:revLst>
</p1510:revInfo>
</file>

<file path=ppt/tableStyles.xml><?xml version="1.0" encoding="utf-8"?>
<a:tblStyleLst xmlns:a="http://schemas.openxmlformats.org/drawingml/2006/main" def="{2419819A-C95B-4A06-8614-55917422F623}">
  <a:tblStyle styleId="{2419819A-C95B-4A06-8614-55917422F6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06D208B-1F92-4CDC-BF6C-AD7BB0940F8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503" autoAdjust="0"/>
  </p:normalViewPr>
  <p:slideViewPr>
    <p:cSldViewPr snapToGrid="0">
      <p:cViewPr varScale="1">
        <p:scale>
          <a:sx n="120" d="100"/>
          <a:sy n="120" d="100"/>
        </p:scale>
        <p:origin x="37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wais Asghar" userId="ba3d0cdf752756b2" providerId="LiveId" clId="{DFEC1C52-BDFB-407A-A5A9-3D263E5905CA}"/>
    <pc:docChg chg="undo custSel addSld delSld modSld">
      <pc:chgData name="Awais Asghar" userId="ba3d0cdf752756b2" providerId="LiveId" clId="{DFEC1C52-BDFB-407A-A5A9-3D263E5905CA}" dt="2023-12-16T12:12:18.810" v="820" actId="20577"/>
      <pc:docMkLst>
        <pc:docMk/>
      </pc:docMkLst>
      <pc:sldChg chg="addSp modSp mod">
        <pc:chgData name="Awais Asghar" userId="ba3d0cdf752756b2" providerId="LiveId" clId="{DFEC1C52-BDFB-407A-A5A9-3D263E5905CA}" dt="2023-12-16T11:06:20.419" v="156" actId="1076"/>
        <pc:sldMkLst>
          <pc:docMk/>
          <pc:sldMk cId="0" sldId="256"/>
        </pc:sldMkLst>
        <pc:spChg chg="mod">
          <ac:chgData name="Awais Asghar" userId="ba3d0cdf752756b2" providerId="LiveId" clId="{DFEC1C52-BDFB-407A-A5A9-3D263E5905CA}" dt="2023-12-16T11:05:16.193" v="152" actId="1076"/>
          <ac:spMkLst>
            <pc:docMk/>
            <pc:sldMk cId="0" sldId="256"/>
            <ac:spMk id="233" creationId="{00000000-0000-0000-0000-000000000000}"/>
          </ac:spMkLst>
        </pc:spChg>
        <pc:spChg chg="mod">
          <ac:chgData name="Awais Asghar" userId="ba3d0cdf752756b2" providerId="LiveId" clId="{DFEC1C52-BDFB-407A-A5A9-3D263E5905CA}" dt="2023-12-16T11:02:33.740" v="73" actId="20577"/>
          <ac:spMkLst>
            <pc:docMk/>
            <pc:sldMk cId="0" sldId="256"/>
            <ac:spMk id="234" creationId="{00000000-0000-0000-0000-000000000000}"/>
          </ac:spMkLst>
        </pc:spChg>
        <pc:spChg chg="mod">
          <ac:chgData name="Awais Asghar" userId="ba3d0cdf752756b2" providerId="LiveId" clId="{DFEC1C52-BDFB-407A-A5A9-3D263E5905CA}" dt="2023-12-16T11:04:25.642" v="108" actId="14100"/>
          <ac:spMkLst>
            <pc:docMk/>
            <pc:sldMk cId="0" sldId="256"/>
            <ac:spMk id="235" creationId="{00000000-0000-0000-0000-000000000000}"/>
          </ac:spMkLst>
        </pc:spChg>
        <pc:graphicFrameChg chg="add mod modGraphic">
          <ac:chgData name="Awais Asghar" userId="ba3d0cdf752756b2" providerId="LiveId" clId="{DFEC1C52-BDFB-407A-A5A9-3D263E5905CA}" dt="2023-12-16T11:06:20.419" v="156" actId="1076"/>
          <ac:graphicFrameMkLst>
            <pc:docMk/>
            <pc:sldMk cId="0" sldId="256"/>
            <ac:graphicFrameMk id="2" creationId="{6753A3FD-4AD6-8AC8-0551-14CF82F9EC1C}"/>
          </ac:graphicFrameMkLst>
        </pc:graphicFrameChg>
      </pc:sldChg>
      <pc:sldChg chg="delSp del mod">
        <pc:chgData name="Awais Asghar" userId="ba3d0cdf752756b2" providerId="LiveId" clId="{DFEC1C52-BDFB-407A-A5A9-3D263E5905CA}" dt="2023-12-16T11:28:59.093" v="159" actId="47"/>
        <pc:sldMkLst>
          <pc:docMk/>
          <pc:sldMk cId="0" sldId="257"/>
        </pc:sldMkLst>
        <pc:spChg chg="del">
          <ac:chgData name="Awais Asghar" userId="ba3d0cdf752756b2" providerId="LiveId" clId="{DFEC1C52-BDFB-407A-A5A9-3D263E5905CA}" dt="2023-12-16T11:02:53.912" v="74" actId="478"/>
          <ac:spMkLst>
            <pc:docMk/>
            <pc:sldMk cId="0" sldId="257"/>
            <ac:spMk id="246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02:56.821" v="75" actId="478"/>
          <ac:spMkLst>
            <pc:docMk/>
            <pc:sldMk cId="0" sldId="257"/>
            <ac:spMk id="247" creationId="{00000000-0000-0000-0000-000000000000}"/>
          </ac:spMkLst>
        </pc:spChg>
      </pc:sldChg>
      <pc:sldChg chg="addSp delSp modSp mod">
        <pc:chgData name="Awais Asghar" userId="ba3d0cdf752756b2" providerId="LiveId" clId="{DFEC1C52-BDFB-407A-A5A9-3D263E5905CA}" dt="2023-12-16T11:36:53.496" v="283" actId="1076"/>
        <pc:sldMkLst>
          <pc:docMk/>
          <pc:sldMk cId="0" sldId="258"/>
        </pc:sldMkLst>
        <pc:spChg chg="add del mod">
          <ac:chgData name="Awais Asghar" userId="ba3d0cdf752756b2" providerId="LiveId" clId="{DFEC1C52-BDFB-407A-A5A9-3D263E5905CA}" dt="2023-12-16T11:30:20.180" v="191" actId="478"/>
          <ac:spMkLst>
            <pc:docMk/>
            <pc:sldMk cId="0" sldId="258"/>
            <ac:spMk id="3" creationId="{48562C54-1FB7-58F4-A6B9-1B76DED2998E}"/>
          </ac:spMkLst>
        </pc:spChg>
        <pc:spChg chg="add del mod">
          <ac:chgData name="Awais Asghar" userId="ba3d0cdf752756b2" providerId="LiveId" clId="{DFEC1C52-BDFB-407A-A5A9-3D263E5905CA}" dt="2023-12-16T11:30:27.742" v="193" actId="478"/>
          <ac:spMkLst>
            <pc:docMk/>
            <pc:sldMk cId="0" sldId="258"/>
            <ac:spMk id="5" creationId="{E3B6693A-CEF4-0687-AC87-74D0C05D34D5}"/>
          </ac:spMkLst>
        </pc:spChg>
        <pc:spChg chg="add del mod">
          <ac:chgData name="Awais Asghar" userId="ba3d0cdf752756b2" providerId="LiveId" clId="{DFEC1C52-BDFB-407A-A5A9-3D263E5905CA}" dt="2023-12-16T11:30:27.742" v="193" actId="478"/>
          <ac:spMkLst>
            <pc:docMk/>
            <pc:sldMk cId="0" sldId="258"/>
            <ac:spMk id="7" creationId="{2BDB8943-F040-68F2-6BF0-08B7181A9856}"/>
          </ac:spMkLst>
        </pc:spChg>
        <pc:spChg chg="add del mod">
          <ac:chgData name="Awais Asghar" userId="ba3d0cdf752756b2" providerId="LiveId" clId="{DFEC1C52-BDFB-407A-A5A9-3D263E5905CA}" dt="2023-12-16T11:30:27.742" v="193" actId="478"/>
          <ac:spMkLst>
            <pc:docMk/>
            <pc:sldMk cId="0" sldId="258"/>
            <ac:spMk id="9" creationId="{E18124F2-10FF-60CE-EF72-B8499D1ED165}"/>
          </ac:spMkLst>
        </pc:spChg>
        <pc:spChg chg="add del mod">
          <ac:chgData name="Awais Asghar" userId="ba3d0cdf752756b2" providerId="LiveId" clId="{DFEC1C52-BDFB-407A-A5A9-3D263E5905CA}" dt="2023-12-16T11:30:27.742" v="193" actId="478"/>
          <ac:spMkLst>
            <pc:docMk/>
            <pc:sldMk cId="0" sldId="258"/>
            <ac:spMk id="11" creationId="{89F89296-33CB-6060-5503-D3CB725C9AC5}"/>
          </ac:spMkLst>
        </pc:spChg>
        <pc:spChg chg="add del mod">
          <ac:chgData name="Awais Asghar" userId="ba3d0cdf752756b2" providerId="LiveId" clId="{DFEC1C52-BDFB-407A-A5A9-3D263E5905CA}" dt="2023-12-16T11:30:27.742" v="193" actId="478"/>
          <ac:spMkLst>
            <pc:docMk/>
            <pc:sldMk cId="0" sldId="258"/>
            <ac:spMk id="13" creationId="{0305C8CC-492B-4642-9B2B-FF3BBE8F4975}"/>
          </ac:spMkLst>
        </pc:spChg>
        <pc:spChg chg="add del mod">
          <ac:chgData name="Awais Asghar" userId="ba3d0cdf752756b2" providerId="LiveId" clId="{DFEC1C52-BDFB-407A-A5A9-3D263E5905CA}" dt="2023-12-16T11:31:00.671" v="199" actId="478"/>
          <ac:spMkLst>
            <pc:docMk/>
            <pc:sldMk cId="0" sldId="258"/>
            <ac:spMk id="15" creationId="{05CB00AA-33DE-29FB-F8BE-753C618B1475}"/>
          </ac:spMkLst>
        </pc:spChg>
        <pc:spChg chg="add del mod">
          <ac:chgData name="Awais Asghar" userId="ba3d0cdf752756b2" providerId="LiveId" clId="{DFEC1C52-BDFB-407A-A5A9-3D263E5905CA}" dt="2023-12-16T11:31:00.671" v="199" actId="478"/>
          <ac:spMkLst>
            <pc:docMk/>
            <pc:sldMk cId="0" sldId="258"/>
            <ac:spMk id="17" creationId="{926F2787-EB89-AE80-1CDA-453950F5E943}"/>
          </ac:spMkLst>
        </pc:spChg>
        <pc:spChg chg="add del mod">
          <ac:chgData name="Awais Asghar" userId="ba3d0cdf752756b2" providerId="LiveId" clId="{DFEC1C52-BDFB-407A-A5A9-3D263E5905CA}" dt="2023-12-16T11:31:00.671" v="199" actId="478"/>
          <ac:spMkLst>
            <pc:docMk/>
            <pc:sldMk cId="0" sldId="258"/>
            <ac:spMk id="19" creationId="{D55DCBAD-2B87-ED0F-7B0C-EC132A993C27}"/>
          </ac:spMkLst>
        </pc:spChg>
        <pc:spChg chg="add del mod">
          <ac:chgData name="Awais Asghar" userId="ba3d0cdf752756b2" providerId="LiveId" clId="{DFEC1C52-BDFB-407A-A5A9-3D263E5905CA}" dt="2023-12-16T11:34:17.868" v="245" actId="478"/>
          <ac:spMkLst>
            <pc:docMk/>
            <pc:sldMk cId="0" sldId="258"/>
            <ac:spMk id="21" creationId="{C73F7580-5D81-E51C-8D35-2EFF45DF15BD}"/>
          </ac:spMkLst>
        </pc:spChg>
        <pc:spChg chg="add del mod">
          <ac:chgData name="Awais Asghar" userId="ba3d0cdf752756b2" providerId="LiveId" clId="{DFEC1C52-BDFB-407A-A5A9-3D263E5905CA}" dt="2023-12-16T11:34:27.352" v="249" actId="478"/>
          <ac:spMkLst>
            <pc:docMk/>
            <pc:sldMk cId="0" sldId="258"/>
            <ac:spMk id="23" creationId="{63AEE6BF-84BB-2FC0-990F-468559E79DA6}"/>
          </ac:spMkLst>
        </pc:spChg>
        <pc:spChg chg="mod">
          <ac:chgData name="Awais Asghar" userId="ba3d0cdf752756b2" providerId="LiveId" clId="{DFEC1C52-BDFB-407A-A5A9-3D263E5905CA}" dt="2023-12-16T11:29:40.116" v="184" actId="20577"/>
          <ac:spMkLst>
            <pc:docMk/>
            <pc:sldMk cId="0" sldId="258"/>
            <ac:spMk id="253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0:57.431" v="198" actId="478"/>
          <ac:spMkLst>
            <pc:docMk/>
            <pc:sldMk cId="0" sldId="258"/>
            <ac:spMk id="254" creationId="{00000000-0000-0000-0000-000000000000}"/>
          </ac:spMkLst>
        </pc:spChg>
        <pc:spChg chg="del mod">
          <ac:chgData name="Awais Asghar" userId="ba3d0cdf752756b2" providerId="LiveId" clId="{DFEC1C52-BDFB-407A-A5A9-3D263E5905CA}" dt="2023-12-16T11:34:08.536" v="241" actId="478"/>
          <ac:spMkLst>
            <pc:docMk/>
            <pc:sldMk cId="0" sldId="258"/>
            <ac:spMk id="255" creationId="{00000000-0000-0000-0000-000000000000}"/>
          </ac:spMkLst>
        </pc:spChg>
        <pc:spChg chg="del mod">
          <ac:chgData name="Awais Asghar" userId="ba3d0cdf752756b2" providerId="LiveId" clId="{DFEC1C52-BDFB-407A-A5A9-3D263E5905CA}" dt="2023-12-16T11:34:15.047" v="243" actId="478"/>
          <ac:spMkLst>
            <pc:docMk/>
            <pc:sldMk cId="0" sldId="258"/>
            <ac:spMk id="256" creationId="{00000000-0000-0000-0000-000000000000}"/>
          </ac:spMkLst>
        </pc:spChg>
        <pc:spChg chg="del mod">
          <ac:chgData name="Awais Asghar" userId="ba3d0cdf752756b2" providerId="LiveId" clId="{DFEC1C52-BDFB-407A-A5A9-3D263E5905CA}" dt="2023-12-16T11:34:23.798" v="247" actId="478"/>
          <ac:spMkLst>
            <pc:docMk/>
            <pc:sldMk cId="0" sldId="258"/>
            <ac:spMk id="257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0:23.316" v="192" actId="478"/>
          <ac:spMkLst>
            <pc:docMk/>
            <pc:sldMk cId="0" sldId="258"/>
            <ac:spMk id="258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0:23.316" v="192" actId="478"/>
          <ac:spMkLst>
            <pc:docMk/>
            <pc:sldMk cId="0" sldId="258"/>
            <ac:spMk id="259" creationId="{00000000-0000-0000-0000-000000000000}"/>
          </ac:spMkLst>
        </pc:spChg>
        <pc:spChg chg="mod">
          <ac:chgData name="Awais Asghar" userId="ba3d0cdf752756b2" providerId="LiveId" clId="{DFEC1C52-BDFB-407A-A5A9-3D263E5905CA}" dt="2023-12-16T11:35:58.270" v="272" actId="14100"/>
          <ac:spMkLst>
            <pc:docMk/>
            <pc:sldMk cId="0" sldId="258"/>
            <ac:spMk id="260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0:57.431" v="198" actId="478"/>
          <ac:spMkLst>
            <pc:docMk/>
            <pc:sldMk cId="0" sldId="258"/>
            <ac:spMk id="261" creationId="{00000000-0000-0000-0000-000000000000}"/>
          </ac:spMkLst>
        </pc:spChg>
        <pc:spChg chg="mod">
          <ac:chgData name="Awais Asghar" userId="ba3d0cdf752756b2" providerId="LiveId" clId="{DFEC1C52-BDFB-407A-A5A9-3D263E5905CA}" dt="2023-12-16T11:35:16.131" v="266" actId="403"/>
          <ac:spMkLst>
            <pc:docMk/>
            <pc:sldMk cId="0" sldId="258"/>
            <ac:spMk id="262" creationId="{00000000-0000-0000-0000-000000000000}"/>
          </ac:spMkLst>
        </pc:spChg>
        <pc:spChg chg="mod">
          <ac:chgData name="Awais Asghar" userId="ba3d0cdf752756b2" providerId="LiveId" clId="{DFEC1C52-BDFB-407A-A5A9-3D263E5905CA}" dt="2023-12-16T11:34:53.205" v="256" actId="14100"/>
          <ac:spMkLst>
            <pc:docMk/>
            <pc:sldMk cId="0" sldId="258"/>
            <ac:spMk id="263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0:13.093" v="190" actId="478"/>
          <ac:spMkLst>
            <pc:docMk/>
            <pc:sldMk cId="0" sldId="258"/>
            <ac:spMk id="264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0:23.316" v="192" actId="478"/>
          <ac:spMkLst>
            <pc:docMk/>
            <pc:sldMk cId="0" sldId="258"/>
            <ac:spMk id="265" creationId="{00000000-0000-0000-0000-000000000000}"/>
          </ac:spMkLst>
        </pc:spChg>
        <pc:spChg chg="mod">
          <ac:chgData name="Awais Asghar" userId="ba3d0cdf752756b2" providerId="LiveId" clId="{DFEC1C52-BDFB-407A-A5A9-3D263E5905CA}" dt="2023-12-16T11:36:53.496" v="283" actId="1076"/>
          <ac:spMkLst>
            <pc:docMk/>
            <pc:sldMk cId="0" sldId="258"/>
            <ac:spMk id="266" creationId="{00000000-0000-0000-0000-000000000000}"/>
          </ac:spMkLst>
        </pc:spChg>
        <pc:spChg chg="mod">
          <ac:chgData name="Awais Asghar" userId="ba3d0cdf752756b2" providerId="LiveId" clId="{DFEC1C52-BDFB-407A-A5A9-3D263E5905CA}" dt="2023-12-16T11:35:06.940" v="262" actId="1076"/>
          <ac:spMkLst>
            <pc:docMk/>
            <pc:sldMk cId="0" sldId="258"/>
            <ac:spMk id="267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0:23.316" v="192" actId="478"/>
          <ac:spMkLst>
            <pc:docMk/>
            <pc:sldMk cId="0" sldId="258"/>
            <ac:spMk id="268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0:57.431" v="198" actId="478"/>
          <ac:spMkLst>
            <pc:docMk/>
            <pc:sldMk cId="0" sldId="258"/>
            <ac:spMk id="269" creationId="{00000000-0000-0000-0000-000000000000}"/>
          </ac:spMkLst>
        </pc:spChg>
        <pc:spChg chg="mod">
          <ac:chgData name="Awais Asghar" userId="ba3d0cdf752756b2" providerId="LiveId" clId="{DFEC1C52-BDFB-407A-A5A9-3D263E5905CA}" dt="2023-12-16T11:34:39.184" v="251" actId="1076"/>
          <ac:spMkLst>
            <pc:docMk/>
            <pc:sldMk cId="0" sldId="258"/>
            <ac:spMk id="270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0:23.316" v="192" actId="478"/>
          <ac:spMkLst>
            <pc:docMk/>
            <pc:sldMk cId="0" sldId="258"/>
            <ac:spMk id="271" creationId="{00000000-0000-0000-0000-000000000000}"/>
          </ac:spMkLst>
        </pc:spChg>
        <pc:cxnChg chg="mod">
          <ac:chgData name="Awais Asghar" userId="ba3d0cdf752756b2" providerId="LiveId" clId="{DFEC1C52-BDFB-407A-A5A9-3D263E5905CA}" dt="2023-12-16T11:35:46.461" v="270" actId="1076"/>
          <ac:cxnSpMkLst>
            <pc:docMk/>
            <pc:sldMk cId="0" sldId="258"/>
            <ac:cxnSpMk id="272" creationId="{00000000-0000-0000-0000-000000000000}"/>
          </ac:cxnSpMkLst>
        </pc:cxnChg>
      </pc:sldChg>
      <pc:sldChg chg="del">
        <pc:chgData name="Awais Asghar" userId="ba3d0cdf752756b2" providerId="LiveId" clId="{DFEC1C52-BDFB-407A-A5A9-3D263E5905CA}" dt="2023-12-16T11:38:01.189" v="284" actId="47"/>
        <pc:sldMkLst>
          <pc:docMk/>
          <pc:sldMk cId="0" sldId="259"/>
        </pc:sldMkLst>
      </pc:sldChg>
      <pc:sldChg chg="addSp delSp modSp mod">
        <pc:chgData name="Awais Asghar" userId="ba3d0cdf752756b2" providerId="LiveId" clId="{DFEC1C52-BDFB-407A-A5A9-3D263E5905CA}" dt="2023-12-16T12:08:06.155" v="745" actId="21"/>
        <pc:sldMkLst>
          <pc:docMk/>
          <pc:sldMk cId="0" sldId="260"/>
        </pc:sldMkLst>
        <pc:spChg chg="add del mod">
          <ac:chgData name="Awais Asghar" userId="ba3d0cdf752756b2" providerId="LiveId" clId="{DFEC1C52-BDFB-407A-A5A9-3D263E5905CA}" dt="2023-12-16T11:39:21.268" v="286" actId="478"/>
          <ac:spMkLst>
            <pc:docMk/>
            <pc:sldMk cId="0" sldId="260"/>
            <ac:spMk id="3" creationId="{1A917B15-69BD-2AD0-667D-A6833820632D}"/>
          </ac:spMkLst>
        </pc:spChg>
        <pc:spChg chg="add del mod">
          <ac:chgData name="Awais Asghar" userId="ba3d0cdf752756b2" providerId="LiveId" clId="{DFEC1C52-BDFB-407A-A5A9-3D263E5905CA}" dt="2023-12-16T12:08:06.155" v="745" actId="21"/>
          <ac:spMkLst>
            <pc:docMk/>
            <pc:sldMk cId="0" sldId="260"/>
            <ac:spMk id="5" creationId="{ED23E21F-82C1-7FDE-4048-C809B977AD44}"/>
          </ac:spMkLst>
        </pc:spChg>
        <pc:spChg chg="add del mod">
          <ac:chgData name="Awais Asghar" userId="ba3d0cdf752756b2" providerId="LiveId" clId="{DFEC1C52-BDFB-407A-A5A9-3D263E5905CA}" dt="2023-12-16T12:08:06.155" v="745" actId="21"/>
          <ac:spMkLst>
            <pc:docMk/>
            <pc:sldMk cId="0" sldId="260"/>
            <ac:spMk id="286" creationId="{00000000-0000-0000-0000-000000000000}"/>
          </ac:spMkLst>
        </pc:spChg>
        <pc:spChg chg="mod">
          <ac:chgData name="Awais Asghar" userId="ba3d0cdf752756b2" providerId="LiveId" clId="{DFEC1C52-BDFB-407A-A5A9-3D263E5905CA}" dt="2023-12-16T11:40:33.601" v="310" actId="1076"/>
          <ac:spMkLst>
            <pc:docMk/>
            <pc:sldMk cId="0" sldId="260"/>
            <ac:spMk id="287" creationId="{00000000-0000-0000-0000-000000000000}"/>
          </ac:spMkLst>
        </pc:spChg>
        <pc:spChg chg="del">
          <ac:chgData name="Awais Asghar" userId="ba3d0cdf752756b2" providerId="LiveId" clId="{DFEC1C52-BDFB-407A-A5A9-3D263E5905CA}" dt="2023-12-16T11:39:14.003" v="285" actId="478"/>
          <ac:spMkLst>
            <pc:docMk/>
            <pc:sldMk cId="0" sldId="260"/>
            <ac:spMk id="288" creationId="{00000000-0000-0000-0000-000000000000}"/>
          </ac:spMkLst>
        </pc:spChg>
        <pc:spChg chg="add del mod">
          <ac:chgData name="Awais Asghar" userId="ba3d0cdf752756b2" providerId="LiveId" clId="{DFEC1C52-BDFB-407A-A5A9-3D263E5905CA}" dt="2023-12-16T12:08:06.155" v="745" actId="21"/>
          <ac:spMkLst>
            <pc:docMk/>
            <pc:sldMk cId="0" sldId="260"/>
            <ac:spMk id="289" creationId="{00000000-0000-0000-0000-000000000000}"/>
          </ac:spMkLst>
        </pc:spChg>
      </pc:sldChg>
      <pc:sldChg chg="del">
        <pc:chgData name="Awais Asghar" userId="ba3d0cdf752756b2" providerId="LiveId" clId="{DFEC1C52-BDFB-407A-A5A9-3D263E5905CA}" dt="2023-12-16T12:03:59.719" v="669" actId="47"/>
        <pc:sldMkLst>
          <pc:docMk/>
          <pc:sldMk cId="0" sldId="261"/>
        </pc:sldMkLst>
      </pc:sldChg>
      <pc:sldChg chg="addSp delSp modSp mod">
        <pc:chgData name="Awais Asghar" userId="ba3d0cdf752756b2" providerId="LiveId" clId="{DFEC1C52-BDFB-407A-A5A9-3D263E5905CA}" dt="2023-12-16T12:12:18.810" v="820" actId="20577"/>
        <pc:sldMkLst>
          <pc:docMk/>
          <pc:sldMk cId="0" sldId="262"/>
        </pc:sldMkLst>
        <pc:spChg chg="add mod">
          <ac:chgData name="Awais Asghar" userId="ba3d0cdf752756b2" providerId="LiveId" clId="{DFEC1C52-BDFB-407A-A5A9-3D263E5905CA}" dt="2023-12-16T12:08:42.503" v="752" actId="14100"/>
          <ac:spMkLst>
            <pc:docMk/>
            <pc:sldMk cId="0" sldId="262"/>
            <ac:spMk id="2" creationId="{76FF0393-4A4B-8C42-8EE0-764E8FEC35C0}"/>
          </ac:spMkLst>
        </pc:spChg>
        <pc:spChg chg="add del mod">
          <ac:chgData name="Awais Asghar" userId="ba3d0cdf752756b2" providerId="LiveId" clId="{DFEC1C52-BDFB-407A-A5A9-3D263E5905CA}" dt="2023-12-16T12:08:25.293" v="748" actId="478"/>
          <ac:spMkLst>
            <pc:docMk/>
            <pc:sldMk cId="0" sldId="262"/>
            <ac:spMk id="3" creationId="{DF6DEA51-9BF4-E916-94F8-2038C5366754}"/>
          </ac:spMkLst>
        </pc:spChg>
        <pc:spChg chg="add del mod">
          <ac:chgData name="Awais Asghar" userId="ba3d0cdf752756b2" providerId="LiveId" clId="{DFEC1C52-BDFB-407A-A5A9-3D263E5905CA}" dt="2023-12-16T12:08:55.825" v="757" actId="478"/>
          <ac:spMkLst>
            <pc:docMk/>
            <pc:sldMk cId="0" sldId="262"/>
            <ac:spMk id="5" creationId="{F78652B7-09FC-E6D6-4C0E-C3B100F044D0}"/>
          </ac:spMkLst>
        </pc:spChg>
        <pc:spChg chg="add del mod">
          <ac:chgData name="Awais Asghar" userId="ba3d0cdf752756b2" providerId="LiveId" clId="{DFEC1C52-BDFB-407A-A5A9-3D263E5905CA}" dt="2023-12-16T12:09:04.468" v="761" actId="478"/>
          <ac:spMkLst>
            <pc:docMk/>
            <pc:sldMk cId="0" sldId="262"/>
            <ac:spMk id="7" creationId="{09E78D8A-70B9-2677-8116-DDA21C0FC990}"/>
          </ac:spMkLst>
        </pc:spChg>
        <pc:spChg chg="add del mod">
          <ac:chgData name="Awais Asghar" userId="ba3d0cdf752756b2" providerId="LiveId" clId="{DFEC1C52-BDFB-407A-A5A9-3D263E5905CA}" dt="2023-12-16T12:09:10.633" v="765" actId="478"/>
          <ac:spMkLst>
            <pc:docMk/>
            <pc:sldMk cId="0" sldId="262"/>
            <ac:spMk id="9" creationId="{32868F1D-083F-7294-EDB6-2159868326E2}"/>
          </ac:spMkLst>
        </pc:spChg>
        <pc:spChg chg="add del mod">
          <ac:chgData name="Awais Asghar" userId="ba3d0cdf752756b2" providerId="LiveId" clId="{DFEC1C52-BDFB-407A-A5A9-3D263E5905CA}" dt="2023-12-16T12:09:18.444" v="769" actId="478"/>
          <ac:spMkLst>
            <pc:docMk/>
            <pc:sldMk cId="0" sldId="262"/>
            <ac:spMk id="11" creationId="{771357AF-C941-48A0-028E-D4E70A302466}"/>
          </ac:spMkLst>
        </pc:spChg>
        <pc:spChg chg="add mod">
          <ac:chgData name="Awais Asghar" userId="ba3d0cdf752756b2" providerId="LiveId" clId="{DFEC1C52-BDFB-407A-A5A9-3D263E5905CA}" dt="2023-12-16T12:12:18.810" v="820" actId="20577"/>
          <ac:spMkLst>
            <pc:docMk/>
            <pc:sldMk cId="0" sldId="262"/>
            <ac:spMk id="12" creationId="{EC5F2643-6A49-9BE5-3CA3-0EBF35FD7189}"/>
          </ac:spMkLst>
        </pc:spChg>
        <pc:spChg chg="add mod">
          <ac:chgData name="Awais Asghar" userId="ba3d0cdf752756b2" providerId="LiveId" clId="{DFEC1C52-BDFB-407A-A5A9-3D263E5905CA}" dt="2023-12-16T12:12:02.966" v="811" actId="1076"/>
          <ac:spMkLst>
            <pc:docMk/>
            <pc:sldMk cId="0" sldId="262"/>
            <ac:spMk id="13" creationId="{BB038E14-8F76-6891-624C-0CFF04695E1E}"/>
          </ac:spMkLst>
        </pc:spChg>
        <pc:spChg chg="mod">
          <ac:chgData name="Awais Asghar" userId="ba3d0cdf752756b2" providerId="LiveId" clId="{DFEC1C52-BDFB-407A-A5A9-3D263E5905CA}" dt="2023-12-16T12:06:30.675" v="743"/>
          <ac:spMkLst>
            <pc:docMk/>
            <pc:sldMk cId="0" sldId="262"/>
            <ac:spMk id="302" creationId="{00000000-0000-0000-0000-000000000000}"/>
          </ac:spMkLst>
        </pc:spChg>
        <pc:spChg chg="del mod">
          <ac:chgData name="Awais Asghar" userId="ba3d0cdf752756b2" providerId="LiveId" clId="{DFEC1C52-BDFB-407A-A5A9-3D263E5905CA}" dt="2023-12-16T12:08:52.826" v="755" actId="478"/>
          <ac:spMkLst>
            <pc:docMk/>
            <pc:sldMk cId="0" sldId="262"/>
            <ac:spMk id="303" creationId="{00000000-0000-0000-0000-000000000000}"/>
          </ac:spMkLst>
        </pc:spChg>
        <pc:spChg chg="del mod">
          <ac:chgData name="Awais Asghar" userId="ba3d0cdf752756b2" providerId="LiveId" clId="{DFEC1C52-BDFB-407A-A5A9-3D263E5905CA}" dt="2023-12-16T12:09:15.882" v="767" actId="478"/>
          <ac:spMkLst>
            <pc:docMk/>
            <pc:sldMk cId="0" sldId="262"/>
            <ac:spMk id="304" creationId="{00000000-0000-0000-0000-000000000000}"/>
          </ac:spMkLst>
        </pc:spChg>
        <pc:spChg chg="del mod">
          <ac:chgData name="Awais Asghar" userId="ba3d0cdf752756b2" providerId="LiveId" clId="{DFEC1C52-BDFB-407A-A5A9-3D263E5905CA}" dt="2023-12-16T12:08:59.409" v="759" actId="478"/>
          <ac:spMkLst>
            <pc:docMk/>
            <pc:sldMk cId="0" sldId="262"/>
            <ac:spMk id="305" creationId="{00000000-0000-0000-0000-000000000000}"/>
          </ac:spMkLst>
        </pc:spChg>
        <pc:spChg chg="del mod">
          <ac:chgData name="Awais Asghar" userId="ba3d0cdf752756b2" providerId="LiveId" clId="{DFEC1C52-BDFB-407A-A5A9-3D263E5905CA}" dt="2023-12-16T12:09:07.810" v="763" actId="478"/>
          <ac:spMkLst>
            <pc:docMk/>
            <pc:sldMk cId="0" sldId="262"/>
            <ac:spMk id="306" creationId="{00000000-0000-0000-0000-000000000000}"/>
          </ac:spMkLst>
        </pc:spChg>
        <pc:spChg chg="mod">
          <ac:chgData name="Awais Asghar" userId="ba3d0cdf752756b2" providerId="LiveId" clId="{DFEC1C52-BDFB-407A-A5A9-3D263E5905CA}" dt="2023-12-16T12:09:49.804" v="774" actId="20577"/>
          <ac:spMkLst>
            <pc:docMk/>
            <pc:sldMk cId="0" sldId="262"/>
            <ac:spMk id="307" creationId="{00000000-0000-0000-0000-000000000000}"/>
          </ac:spMkLst>
        </pc:spChg>
        <pc:spChg chg="mod">
          <ac:chgData name="Awais Asghar" userId="ba3d0cdf752756b2" providerId="LiveId" clId="{DFEC1C52-BDFB-407A-A5A9-3D263E5905CA}" dt="2023-12-16T12:10:03.362" v="779" actId="20577"/>
          <ac:spMkLst>
            <pc:docMk/>
            <pc:sldMk cId="0" sldId="262"/>
            <ac:spMk id="308" creationId="{00000000-0000-0000-0000-000000000000}"/>
          </ac:spMkLst>
        </pc:spChg>
        <pc:spChg chg="mod">
          <ac:chgData name="Awais Asghar" userId="ba3d0cdf752756b2" providerId="LiveId" clId="{DFEC1C52-BDFB-407A-A5A9-3D263E5905CA}" dt="2023-12-16T12:10:10.084" v="787" actId="20577"/>
          <ac:spMkLst>
            <pc:docMk/>
            <pc:sldMk cId="0" sldId="262"/>
            <ac:spMk id="309" creationId="{00000000-0000-0000-0000-000000000000}"/>
          </ac:spMkLst>
        </pc:spChg>
        <pc:spChg chg="mod">
          <ac:chgData name="Awais Asghar" userId="ba3d0cdf752756b2" providerId="LiveId" clId="{DFEC1C52-BDFB-407A-A5A9-3D263E5905CA}" dt="2023-12-16T12:12:05.130" v="812" actId="1076"/>
          <ac:spMkLst>
            <pc:docMk/>
            <pc:sldMk cId="0" sldId="262"/>
            <ac:spMk id="310" creationId="{00000000-0000-0000-0000-000000000000}"/>
          </ac:spMkLst>
        </pc:spChg>
      </pc:sldChg>
      <pc:sldChg chg="addSp delSp modSp new mod">
        <pc:chgData name="Awais Asghar" userId="ba3d0cdf752756b2" providerId="LiveId" clId="{DFEC1C52-BDFB-407A-A5A9-3D263E5905CA}" dt="2023-12-16T12:03:18.887" v="668" actId="20577"/>
        <pc:sldMkLst>
          <pc:docMk/>
          <pc:sldMk cId="1571124088" sldId="292"/>
        </pc:sldMkLst>
        <pc:spChg chg="del mod">
          <ac:chgData name="Awais Asghar" userId="ba3d0cdf752756b2" providerId="LiveId" clId="{DFEC1C52-BDFB-407A-A5A9-3D263E5905CA}" dt="2023-12-16T11:51:11.699" v="415" actId="478"/>
          <ac:spMkLst>
            <pc:docMk/>
            <pc:sldMk cId="1571124088" sldId="292"/>
            <ac:spMk id="2" creationId="{E1422CAC-167B-FBAB-DFD5-4C43F7C5983B}"/>
          </ac:spMkLst>
        </pc:spChg>
        <pc:spChg chg="del">
          <ac:chgData name="Awais Asghar" userId="ba3d0cdf752756b2" providerId="LiveId" clId="{DFEC1C52-BDFB-407A-A5A9-3D263E5905CA}" dt="2023-12-16T11:42:17.926" v="410" actId="478"/>
          <ac:spMkLst>
            <pc:docMk/>
            <pc:sldMk cId="1571124088" sldId="292"/>
            <ac:spMk id="3" creationId="{FC8E9CEE-C51D-BB72-9997-7D4B45822CA9}"/>
          </ac:spMkLst>
        </pc:spChg>
        <pc:spChg chg="del">
          <ac:chgData name="Awais Asghar" userId="ba3d0cdf752756b2" providerId="LiveId" clId="{DFEC1C52-BDFB-407A-A5A9-3D263E5905CA}" dt="2023-12-16T11:42:17.926" v="410" actId="478"/>
          <ac:spMkLst>
            <pc:docMk/>
            <pc:sldMk cId="1571124088" sldId="292"/>
            <ac:spMk id="4" creationId="{1CD52C9E-FBED-F138-CA5A-14A4430FCDC6}"/>
          </ac:spMkLst>
        </pc:spChg>
        <pc:spChg chg="add mod">
          <ac:chgData name="Awais Asghar" userId="ba3d0cdf752756b2" providerId="LiveId" clId="{DFEC1C52-BDFB-407A-A5A9-3D263E5905CA}" dt="2023-12-16T12:01:08.919" v="546" actId="20577"/>
          <ac:spMkLst>
            <pc:docMk/>
            <pc:sldMk cId="1571124088" sldId="292"/>
            <ac:spMk id="5" creationId="{B44DD035-471E-AA25-7CF4-E88987158FC3}"/>
          </ac:spMkLst>
        </pc:spChg>
        <pc:spChg chg="add mod">
          <ac:chgData name="Awais Asghar" userId="ba3d0cdf752756b2" providerId="LiveId" clId="{DFEC1C52-BDFB-407A-A5A9-3D263E5905CA}" dt="2023-12-16T12:01:11.625" v="551" actId="20577"/>
          <ac:spMkLst>
            <pc:docMk/>
            <pc:sldMk cId="1571124088" sldId="292"/>
            <ac:spMk id="6" creationId="{65B77FAB-8D35-507E-4120-35E15EC085FD}"/>
          </ac:spMkLst>
        </pc:spChg>
        <pc:spChg chg="add mod">
          <ac:chgData name="Awais Asghar" userId="ba3d0cdf752756b2" providerId="LiveId" clId="{DFEC1C52-BDFB-407A-A5A9-3D263E5905CA}" dt="2023-12-16T12:01:21.742" v="569" actId="20577"/>
          <ac:spMkLst>
            <pc:docMk/>
            <pc:sldMk cId="1571124088" sldId="292"/>
            <ac:spMk id="7" creationId="{6AB454E1-CFFF-E75D-DAE1-1006D86460CB}"/>
          </ac:spMkLst>
        </pc:spChg>
        <pc:spChg chg="add mod">
          <ac:chgData name="Awais Asghar" userId="ba3d0cdf752756b2" providerId="LiveId" clId="{DFEC1C52-BDFB-407A-A5A9-3D263E5905CA}" dt="2023-12-16T12:01:38.844" v="598" actId="20577"/>
          <ac:spMkLst>
            <pc:docMk/>
            <pc:sldMk cId="1571124088" sldId="292"/>
            <ac:spMk id="8" creationId="{FA66AEE9-4875-F0C1-F270-A80DA04987AC}"/>
          </ac:spMkLst>
        </pc:spChg>
        <pc:spChg chg="add mod">
          <ac:chgData name="Awais Asghar" userId="ba3d0cdf752756b2" providerId="LiveId" clId="{DFEC1C52-BDFB-407A-A5A9-3D263E5905CA}" dt="2023-12-16T12:02:23.056" v="662" actId="20577"/>
          <ac:spMkLst>
            <pc:docMk/>
            <pc:sldMk cId="1571124088" sldId="292"/>
            <ac:spMk id="9" creationId="{C911541C-DCF2-BF59-DA49-EC1F2E78D24C}"/>
          </ac:spMkLst>
        </pc:spChg>
        <pc:spChg chg="add mod">
          <ac:chgData name="Awais Asghar" userId="ba3d0cdf752756b2" providerId="LiveId" clId="{DFEC1C52-BDFB-407A-A5A9-3D263E5905CA}" dt="2023-12-16T12:02:03.298" v="628" actId="20577"/>
          <ac:spMkLst>
            <pc:docMk/>
            <pc:sldMk cId="1571124088" sldId="292"/>
            <ac:spMk id="10" creationId="{EC46B51F-3E9B-01F0-6179-763E1C373484}"/>
          </ac:spMkLst>
        </pc:spChg>
        <pc:spChg chg="add del mod">
          <ac:chgData name="Awais Asghar" userId="ba3d0cdf752756b2" providerId="LiveId" clId="{DFEC1C52-BDFB-407A-A5A9-3D263E5905CA}" dt="2023-12-16T11:58:59.301" v="499" actId="478"/>
          <ac:spMkLst>
            <pc:docMk/>
            <pc:sldMk cId="1571124088" sldId="292"/>
            <ac:spMk id="17" creationId="{8108A7EE-F5DC-DCCA-80A8-F5E2C424B470}"/>
          </ac:spMkLst>
        </pc:spChg>
        <pc:spChg chg="add mod">
          <ac:chgData name="Awais Asghar" userId="ba3d0cdf752756b2" providerId="LiveId" clId="{DFEC1C52-BDFB-407A-A5A9-3D263E5905CA}" dt="2023-12-16T11:58:45.184" v="495" actId="1076"/>
          <ac:spMkLst>
            <pc:docMk/>
            <pc:sldMk cId="1571124088" sldId="292"/>
            <ac:spMk id="18" creationId="{954AB671-B277-7433-B686-D99A57C78951}"/>
          </ac:spMkLst>
        </pc:spChg>
        <pc:spChg chg="add mod">
          <ac:chgData name="Awais Asghar" userId="ba3d0cdf752756b2" providerId="LiveId" clId="{DFEC1C52-BDFB-407A-A5A9-3D263E5905CA}" dt="2023-12-16T11:57:41.645" v="488" actId="1076"/>
          <ac:spMkLst>
            <pc:docMk/>
            <pc:sldMk cId="1571124088" sldId="292"/>
            <ac:spMk id="19" creationId="{3940A618-9500-6908-CABD-E78F5BE0CA44}"/>
          </ac:spMkLst>
        </pc:spChg>
        <pc:spChg chg="add mod">
          <ac:chgData name="Awais Asghar" userId="ba3d0cdf752756b2" providerId="LiveId" clId="{DFEC1C52-BDFB-407A-A5A9-3D263E5905CA}" dt="2023-12-16T12:03:18.887" v="668" actId="20577"/>
          <ac:spMkLst>
            <pc:docMk/>
            <pc:sldMk cId="1571124088" sldId="292"/>
            <ac:spMk id="20" creationId="{F4A36640-A6D5-BF2A-6D7D-C17FEFD5B416}"/>
          </ac:spMkLst>
        </pc:spChg>
        <pc:spChg chg="add mod">
          <ac:chgData name="Awais Asghar" userId="ba3d0cdf752756b2" providerId="LiveId" clId="{DFEC1C52-BDFB-407A-A5A9-3D263E5905CA}" dt="2023-12-16T11:59:13.725" v="505" actId="1076"/>
          <ac:spMkLst>
            <pc:docMk/>
            <pc:sldMk cId="1571124088" sldId="292"/>
            <ac:spMk id="21" creationId="{7E083787-C0D5-DC94-9610-347056DE52C0}"/>
          </ac:spMkLst>
        </pc:spChg>
        <pc:spChg chg="add del mod">
          <ac:chgData name="Awais Asghar" userId="ba3d0cdf752756b2" providerId="LiveId" clId="{DFEC1C52-BDFB-407A-A5A9-3D263E5905CA}" dt="2023-12-16T11:59:30.966" v="508" actId="478"/>
          <ac:spMkLst>
            <pc:docMk/>
            <pc:sldMk cId="1571124088" sldId="292"/>
            <ac:spMk id="22" creationId="{ED5039C6-921D-9C87-9D09-79E0A6BCF5D0}"/>
          </ac:spMkLst>
        </pc:spChg>
        <pc:spChg chg="add mod">
          <ac:chgData name="Awais Asghar" userId="ba3d0cdf752756b2" providerId="LiveId" clId="{DFEC1C52-BDFB-407A-A5A9-3D263E5905CA}" dt="2023-12-16T12:00:48.557" v="525" actId="1076"/>
          <ac:spMkLst>
            <pc:docMk/>
            <pc:sldMk cId="1571124088" sldId="292"/>
            <ac:spMk id="23" creationId="{288DA056-DE37-AE81-1C1A-E7CEA8B23818}"/>
          </ac:spMkLst>
        </pc:spChg>
        <pc:spChg chg="add mod">
          <ac:chgData name="Awais Asghar" userId="ba3d0cdf752756b2" providerId="LiveId" clId="{DFEC1C52-BDFB-407A-A5A9-3D263E5905CA}" dt="2023-12-16T12:00:35.159" v="521" actId="1076"/>
          <ac:spMkLst>
            <pc:docMk/>
            <pc:sldMk cId="1571124088" sldId="292"/>
            <ac:spMk id="24" creationId="{F574CC4C-CD9B-8B69-873A-83BC8D3AD948}"/>
          </ac:spMkLst>
        </pc:spChg>
        <pc:cxnChg chg="add del">
          <ac:chgData name="Awais Asghar" userId="ba3d0cdf752756b2" providerId="LiveId" clId="{DFEC1C52-BDFB-407A-A5A9-3D263E5905CA}" dt="2023-12-16T11:55:37.212" v="465" actId="478"/>
          <ac:cxnSpMkLst>
            <pc:docMk/>
            <pc:sldMk cId="1571124088" sldId="292"/>
            <ac:cxnSpMk id="12" creationId="{D958A4F2-A5DB-B5C3-84B7-5B702FEE71DF}"/>
          </ac:cxnSpMkLst>
        </pc:cxnChg>
        <pc:cxnChg chg="add del mod">
          <ac:chgData name="Awais Asghar" userId="ba3d0cdf752756b2" providerId="LiveId" clId="{DFEC1C52-BDFB-407A-A5A9-3D263E5905CA}" dt="2023-12-16T11:55:56.284" v="468" actId="478"/>
          <ac:cxnSpMkLst>
            <pc:docMk/>
            <pc:sldMk cId="1571124088" sldId="292"/>
            <ac:cxnSpMk id="14" creationId="{4CD56861-4018-D11F-FDA3-9BCC4E6F074D}"/>
          </ac:cxnSpMkLst>
        </pc:cxnChg>
        <pc:cxnChg chg="add del mod">
          <ac:chgData name="Awais Asghar" userId="ba3d0cdf752756b2" providerId="LiveId" clId="{DFEC1C52-BDFB-407A-A5A9-3D263E5905CA}" dt="2023-12-16T11:56:30.113" v="474" actId="478"/>
          <ac:cxnSpMkLst>
            <pc:docMk/>
            <pc:sldMk cId="1571124088" sldId="292"/>
            <ac:cxnSpMk id="16" creationId="{2D912886-6463-D0C8-ABB0-99BBCED5FD71}"/>
          </ac:cxnSpMkLst>
        </pc:cxnChg>
      </pc:sldChg>
      <pc:sldMasterChg chg="delSldLayout">
        <pc:chgData name="Awais Asghar" userId="ba3d0cdf752756b2" providerId="LiveId" clId="{DFEC1C52-BDFB-407A-A5A9-3D263E5905CA}" dt="2023-12-16T12:03:59.719" v="669" actId="47"/>
        <pc:sldMasterMkLst>
          <pc:docMk/>
          <pc:sldMasterMk cId="0" sldId="2147483684"/>
        </pc:sldMasterMkLst>
        <pc:sldLayoutChg chg="del">
          <pc:chgData name="Awais Asghar" userId="ba3d0cdf752756b2" providerId="LiveId" clId="{DFEC1C52-BDFB-407A-A5A9-3D263E5905CA}" dt="2023-12-16T11:28:59.093" v="159" actId="47"/>
          <pc:sldLayoutMkLst>
            <pc:docMk/>
            <pc:sldMasterMk cId="0" sldId="2147483684"/>
            <pc:sldLayoutMk cId="0" sldId="2147483650"/>
          </pc:sldLayoutMkLst>
        </pc:sldLayoutChg>
        <pc:sldLayoutChg chg="del">
          <pc:chgData name="Awais Asghar" userId="ba3d0cdf752756b2" providerId="LiveId" clId="{DFEC1C52-BDFB-407A-A5A9-3D263E5905CA}" dt="2023-12-16T11:38:01.189" v="284" actId="47"/>
          <pc:sldLayoutMkLst>
            <pc:docMk/>
            <pc:sldMasterMk cId="0" sldId="2147483684"/>
            <pc:sldLayoutMk cId="0" sldId="2147483655"/>
          </pc:sldLayoutMkLst>
        </pc:sldLayoutChg>
        <pc:sldLayoutChg chg="del">
          <pc:chgData name="Awais Asghar" userId="ba3d0cdf752756b2" providerId="LiveId" clId="{DFEC1C52-BDFB-407A-A5A9-3D263E5905CA}" dt="2023-12-16T12:03:59.719" v="669" actId="47"/>
          <pc:sldLayoutMkLst>
            <pc:docMk/>
            <pc:sldMasterMk cId="0" sldId="2147483684"/>
            <pc:sldLayoutMk cId="0" sldId="2147483672"/>
          </pc:sldLayoutMkLst>
        </pc:sldLayoutChg>
      </pc:sldMasterChg>
    </pc:docChg>
  </pc:docChgLst>
  <pc:docChgLst>
    <pc:chgData name="Awais Asghar" userId="4e531a22-1881-423e-b958-a671f924ba4b" providerId="ADAL" clId="{085F8051-5BA0-4979-B706-A700C78D10D8}"/>
    <pc:docChg chg="undo redo custSel addSld delSld modSld sldOrd">
      <pc:chgData name="Awais Asghar" userId="4e531a22-1881-423e-b958-a671f924ba4b" providerId="ADAL" clId="{085F8051-5BA0-4979-B706-A700C78D10D8}" dt="2023-12-17T17:40:35.564" v="2033" actId="14100"/>
      <pc:docMkLst>
        <pc:docMk/>
      </pc:docMkLst>
      <pc:sldChg chg="delSp modSp mod">
        <pc:chgData name="Awais Asghar" userId="4e531a22-1881-423e-b958-a671f924ba4b" providerId="ADAL" clId="{085F8051-5BA0-4979-B706-A700C78D10D8}" dt="2023-12-17T16:01:07.465" v="1523" actId="1076"/>
        <pc:sldMkLst>
          <pc:docMk/>
          <pc:sldMk cId="0" sldId="256"/>
        </pc:sldMkLst>
        <pc:spChg chg="mod">
          <ac:chgData name="Awais Asghar" userId="4e531a22-1881-423e-b958-a671f924ba4b" providerId="ADAL" clId="{085F8051-5BA0-4979-B706-A700C78D10D8}" dt="2023-12-17T15:54:50.959" v="1481" actId="1076"/>
          <ac:spMkLst>
            <pc:docMk/>
            <pc:sldMk cId="0" sldId="256"/>
            <ac:spMk id="233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6:01:07.465" v="1523" actId="1076"/>
          <ac:spMkLst>
            <pc:docMk/>
            <pc:sldMk cId="0" sldId="256"/>
            <ac:spMk id="234" creationId="{00000000-0000-0000-0000-000000000000}"/>
          </ac:spMkLst>
        </pc:spChg>
        <pc:spChg chg="del">
          <ac:chgData name="Awais Asghar" userId="4e531a22-1881-423e-b958-a671f924ba4b" providerId="ADAL" clId="{085F8051-5BA0-4979-B706-A700C78D10D8}" dt="2023-12-17T16:01:02.318" v="1522" actId="478"/>
          <ac:spMkLst>
            <pc:docMk/>
            <pc:sldMk cId="0" sldId="256"/>
            <ac:spMk id="235" creationId="{00000000-0000-0000-0000-000000000000}"/>
          </ac:spMkLst>
        </pc:spChg>
        <pc:graphicFrameChg chg="del">
          <ac:chgData name="Awais Asghar" userId="4e531a22-1881-423e-b958-a671f924ba4b" providerId="ADAL" clId="{085F8051-5BA0-4979-B706-A700C78D10D8}" dt="2023-12-17T16:00:58.911" v="1521" actId="478"/>
          <ac:graphicFrameMkLst>
            <pc:docMk/>
            <pc:sldMk cId="0" sldId="256"/>
            <ac:graphicFrameMk id="2" creationId="{6753A3FD-4AD6-8AC8-0551-14CF82F9EC1C}"/>
          </ac:graphicFrameMkLst>
        </pc:graphicFrameChg>
      </pc:sldChg>
      <pc:sldChg chg="modSp mod">
        <pc:chgData name="Awais Asghar" userId="4e531a22-1881-423e-b958-a671f924ba4b" providerId="ADAL" clId="{085F8051-5BA0-4979-B706-A700C78D10D8}" dt="2023-12-17T17:04:41.261" v="1848" actId="404"/>
        <pc:sldMkLst>
          <pc:docMk/>
          <pc:sldMk cId="0" sldId="260"/>
        </pc:sldMkLst>
        <pc:spChg chg="mod">
          <ac:chgData name="Awais Asghar" userId="4e531a22-1881-423e-b958-a671f924ba4b" providerId="ADAL" clId="{085F8051-5BA0-4979-B706-A700C78D10D8}" dt="2023-12-17T15:55:33.823" v="1485" actId="1076"/>
          <ac:spMkLst>
            <pc:docMk/>
            <pc:sldMk cId="0" sldId="260"/>
            <ac:spMk id="286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5:55:33.823" v="1485" actId="1076"/>
          <ac:spMkLst>
            <pc:docMk/>
            <pc:sldMk cId="0" sldId="260"/>
            <ac:spMk id="287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7:04:41.261" v="1848" actId="404"/>
          <ac:spMkLst>
            <pc:docMk/>
            <pc:sldMk cId="0" sldId="260"/>
            <ac:spMk id="289" creationId="{00000000-0000-0000-0000-000000000000}"/>
          </ac:spMkLst>
        </pc:spChg>
      </pc:sldChg>
      <pc:sldChg chg="modSp mod">
        <pc:chgData name="Awais Asghar" userId="4e531a22-1881-423e-b958-a671f924ba4b" providerId="ADAL" clId="{085F8051-5BA0-4979-B706-A700C78D10D8}" dt="2023-12-17T16:31:04.644" v="1685" actId="1076"/>
        <pc:sldMkLst>
          <pc:docMk/>
          <pc:sldMk cId="0" sldId="262"/>
        </pc:sldMkLst>
        <pc:spChg chg="mod">
          <ac:chgData name="Awais Asghar" userId="4e531a22-1881-423e-b958-a671f924ba4b" providerId="ADAL" clId="{085F8051-5BA0-4979-B706-A700C78D10D8}" dt="2023-12-17T15:55:51.362" v="1491" actId="20577"/>
          <ac:spMkLst>
            <pc:docMk/>
            <pc:sldMk cId="0" sldId="262"/>
            <ac:spMk id="2" creationId="{76FF0393-4A4B-8C42-8EE0-764E8FEC35C0}"/>
          </ac:spMkLst>
        </pc:spChg>
        <pc:spChg chg="mod">
          <ac:chgData name="Awais Asghar" userId="4e531a22-1881-423e-b958-a671f924ba4b" providerId="ADAL" clId="{085F8051-5BA0-4979-B706-A700C78D10D8}" dt="2023-12-16T12:27:39.488" v="2" actId="1076"/>
          <ac:spMkLst>
            <pc:docMk/>
            <pc:sldMk cId="0" sldId="262"/>
            <ac:spMk id="12" creationId="{EC5F2643-6A49-9BE5-3CA3-0EBF35FD7189}"/>
          </ac:spMkLst>
        </pc:spChg>
        <pc:spChg chg="mod">
          <ac:chgData name="Awais Asghar" userId="4e531a22-1881-423e-b958-a671f924ba4b" providerId="ADAL" clId="{085F8051-5BA0-4979-B706-A700C78D10D8}" dt="2023-12-16T12:27:43.115" v="3" actId="1076"/>
          <ac:spMkLst>
            <pc:docMk/>
            <pc:sldMk cId="0" sldId="262"/>
            <ac:spMk id="13" creationId="{BB038E14-8F76-6891-624C-0CFF04695E1E}"/>
          </ac:spMkLst>
        </pc:spChg>
        <pc:spChg chg="mod">
          <ac:chgData name="Awais Asghar" userId="4e531a22-1881-423e-b958-a671f924ba4b" providerId="ADAL" clId="{085F8051-5BA0-4979-B706-A700C78D10D8}" dt="2023-12-17T16:31:04.644" v="1685" actId="1076"/>
          <ac:spMkLst>
            <pc:docMk/>
            <pc:sldMk cId="0" sldId="262"/>
            <ac:spMk id="302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2:27:27.933" v="0" actId="1076"/>
          <ac:spMkLst>
            <pc:docMk/>
            <pc:sldMk cId="0" sldId="262"/>
            <ac:spMk id="307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2:27:32.487" v="1" actId="1076"/>
          <ac:spMkLst>
            <pc:docMk/>
            <pc:sldMk cId="0" sldId="262"/>
            <ac:spMk id="308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2:28:00.115" v="16" actId="1076"/>
          <ac:spMkLst>
            <pc:docMk/>
            <pc:sldMk cId="0" sldId="262"/>
            <ac:spMk id="309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2:27:55.153" v="15" actId="1076"/>
          <ac:spMkLst>
            <pc:docMk/>
            <pc:sldMk cId="0" sldId="262"/>
            <ac:spMk id="310" creationId="{00000000-0000-0000-0000-000000000000}"/>
          </ac:spMkLst>
        </pc:spChg>
      </pc:sldChg>
      <pc:sldChg chg="modSp mod ord">
        <pc:chgData name="Awais Asghar" userId="4e531a22-1881-423e-b958-a671f924ba4b" providerId="ADAL" clId="{085F8051-5BA0-4979-B706-A700C78D10D8}" dt="2023-12-17T17:03:55.978" v="1842" actId="14100"/>
        <pc:sldMkLst>
          <pc:docMk/>
          <pc:sldMk cId="0" sldId="263"/>
        </pc:sldMkLst>
        <pc:spChg chg="mod">
          <ac:chgData name="Awais Asghar" userId="4e531a22-1881-423e-b958-a671f924ba4b" providerId="ADAL" clId="{085F8051-5BA0-4979-B706-A700C78D10D8}" dt="2023-12-16T12:30:06.096" v="91" actId="20577"/>
          <ac:spMkLst>
            <pc:docMk/>
            <pc:sldMk cId="0" sldId="263"/>
            <ac:spMk id="317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7:03:55.978" v="1842" actId="14100"/>
          <ac:spMkLst>
            <pc:docMk/>
            <pc:sldMk cId="0" sldId="263"/>
            <ac:spMk id="318" creationId="{00000000-0000-0000-0000-000000000000}"/>
          </ac:spMkLst>
        </pc:spChg>
      </pc:sldChg>
      <pc:sldChg chg="addSp delSp modSp mod">
        <pc:chgData name="Awais Asghar" userId="4e531a22-1881-423e-b958-a671f924ba4b" providerId="ADAL" clId="{085F8051-5BA0-4979-B706-A700C78D10D8}" dt="2023-12-17T17:09:30.594" v="1866" actId="1076"/>
        <pc:sldMkLst>
          <pc:docMk/>
          <pc:sldMk cId="0" sldId="264"/>
        </pc:sldMkLst>
        <pc:spChg chg="add del mod">
          <ac:chgData name="Awais Asghar" userId="4e531a22-1881-423e-b958-a671f924ba4b" providerId="ADAL" clId="{085F8051-5BA0-4979-B706-A700C78D10D8}" dt="2023-12-17T15:40:17.475" v="1346" actId="478"/>
          <ac:spMkLst>
            <pc:docMk/>
            <pc:sldMk cId="0" sldId="264"/>
            <ac:spMk id="3" creationId="{4D14AD55-6016-F801-B646-8BB0AA53AF14}"/>
          </ac:spMkLst>
        </pc:spChg>
        <pc:spChg chg="add del mod">
          <ac:chgData name="Awais Asghar" userId="4e531a22-1881-423e-b958-a671f924ba4b" providerId="ADAL" clId="{085F8051-5BA0-4979-B706-A700C78D10D8}" dt="2023-12-17T17:09:30.594" v="1866" actId="1076"/>
          <ac:spMkLst>
            <pc:docMk/>
            <pc:sldMk cId="0" sldId="264"/>
            <ac:spMk id="325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7:09:25.319" v="1865" actId="1076"/>
          <ac:spMkLst>
            <pc:docMk/>
            <pc:sldMk cId="0" sldId="264"/>
            <ac:spMk id="326" creationId="{00000000-0000-0000-0000-000000000000}"/>
          </ac:spMkLst>
        </pc:spChg>
        <pc:spChg chg="del mod">
          <ac:chgData name="Awais Asghar" userId="4e531a22-1881-423e-b958-a671f924ba4b" providerId="ADAL" clId="{085F8051-5BA0-4979-B706-A700C78D10D8}" dt="2023-12-17T15:40:11.836" v="1343" actId="478"/>
          <ac:spMkLst>
            <pc:docMk/>
            <pc:sldMk cId="0" sldId="264"/>
            <ac:spMk id="327" creationId="{00000000-0000-0000-0000-000000000000}"/>
          </ac:spMkLst>
        </pc:spChg>
      </pc:sldChg>
      <pc:sldChg chg="addSp delSp modSp mod modClrScheme chgLayout">
        <pc:chgData name="Awais Asghar" userId="4e531a22-1881-423e-b958-a671f924ba4b" providerId="ADAL" clId="{085F8051-5BA0-4979-B706-A700C78D10D8}" dt="2023-12-17T16:10:38.820" v="1665" actId="1076"/>
        <pc:sldMkLst>
          <pc:docMk/>
          <pc:sldMk cId="0" sldId="265"/>
        </pc:sldMkLst>
        <pc:spChg chg="add del mod">
          <ac:chgData name="Awais Asghar" userId="4e531a22-1881-423e-b958-a671f924ba4b" providerId="ADAL" clId="{085F8051-5BA0-4979-B706-A700C78D10D8}" dt="2023-12-17T15:43:50.610" v="1352" actId="478"/>
          <ac:spMkLst>
            <pc:docMk/>
            <pc:sldMk cId="0" sldId="265"/>
            <ac:spMk id="3" creationId="{765EBB58-4C2A-D6BA-D3B1-5AE82DAFBA54}"/>
          </ac:spMkLst>
        </pc:spChg>
        <pc:spChg chg="add del mod">
          <ac:chgData name="Awais Asghar" userId="4e531a22-1881-423e-b958-a671f924ba4b" providerId="ADAL" clId="{085F8051-5BA0-4979-B706-A700C78D10D8}" dt="2023-12-17T15:43:55.031" v="1353" actId="478"/>
          <ac:spMkLst>
            <pc:docMk/>
            <pc:sldMk cId="0" sldId="265"/>
            <ac:spMk id="5" creationId="{471263DE-90B7-E8BA-F79A-79CAEA9DD404}"/>
          </ac:spMkLst>
        </pc:spChg>
        <pc:spChg chg="add del mod">
          <ac:chgData name="Awais Asghar" userId="4e531a22-1881-423e-b958-a671f924ba4b" providerId="ADAL" clId="{085F8051-5BA0-4979-B706-A700C78D10D8}" dt="2023-12-17T15:44:04.243" v="1355" actId="478"/>
          <ac:spMkLst>
            <pc:docMk/>
            <pc:sldMk cId="0" sldId="265"/>
            <ac:spMk id="7" creationId="{D506F2A8-E7B3-F366-FEA2-B0F6DD97C1F4}"/>
          </ac:spMkLst>
        </pc:spChg>
        <pc:spChg chg="add del mod">
          <ac:chgData name="Awais Asghar" userId="4e531a22-1881-423e-b958-a671f924ba4b" providerId="ADAL" clId="{085F8051-5BA0-4979-B706-A700C78D10D8}" dt="2023-12-17T15:44:04.243" v="1355" actId="478"/>
          <ac:spMkLst>
            <pc:docMk/>
            <pc:sldMk cId="0" sldId="265"/>
            <ac:spMk id="9" creationId="{C79AF24A-660D-60DE-82BA-B72EC43448E5}"/>
          </ac:spMkLst>
        </pc:spChg>
        <pc:spChg chg="add del mod">
          <ac:chgData name="Awais Asghar" userId="4e531a22-1881-423e-b958-a671f924ba4b" providerId="ADAL" clId="{085F8051-5BA0-4979-B706-A700C78D10D8}" dt="2023-12-17T15:44:24.680" v="1359" actId="478"/>
          <ac:spMkLst>
            <pc:docMk/>
            <pc:sldMk cId="0" sldId="265"/>
            <ac:spMk id="11" creationId="{1A25E894-B60B-ED0D-1B72-0C21AF66BFFF}"/>
          </ac:spMkLst>
        </pc:spChg>
        <pc:spChg chg="add mod">
          <ac:chgData name="Awais Asghar" userId="4e531a22-1881-423e-b958-a671f924ba4b" providerId="ADAL" clId="{085F8051-5BA0-4979-B706-A700C78D10D8}" dt="2023-12-17T16:10:38.820" v="1665" actId="1076"/>
          <ac:spMkLst>
            <pc:docMk/>
            <pc:sldMk cId="0" sldId="265"/>
            <ac:spMk id="12" creationId="{BC499C5E-5054-48C3-D072-D734586D4EF7}"/>
          </ac:spMkLst>
        </pc:spChg>
        <pc:spChg chg="add mod">
          <ac:chgData name="Awais Asghar" userId="4e531a22-1881-423e-b958-a671f924ba4b" providerId="ADAL" clId="{085F8051-5BA0-4979-B706-A700C78D10D8}" dt="2023-12-17T16:10:38.820" v="1665" actId="1076"/>
          <ac:spMkLst>
            <pc:docMk/>
            <pc:sldMk cId="0" sldId="265"/>
            <ac:spMk id="16" creationId="{04774E20-DFA6-00B8-4F90-E44C444D7243}"/>
          </ac:spMkLst>
        </pc:spChg>
        <pc:spChg chg="add mod">
          <ac:chgData name="Awais Asghar" userId="4e531a22-1881-423e-b958-a671f924ba4b" providerId="ADAL" clId="{085F8051-5BA0-4979-B706-A700C78D10D8}" dt="2023-12-17T16:10:38.820" v="1665" actId="1076"/>
          <ac:spMkLst>
            <pc:docMk/>
            <pc:sldMk cId="0" sldId="265"/>
            <ac:spMk id="20" creationId="{F9CA8E7B-75EB-F97C-4D49-71D628552FA8}"/>
          </ac:spMkLst>
        </pc:spChg>
        <pc:spChg chg="add mod">
          <ac:chgData name="Awais Asghar" userId="4e531a22-1881-423e-b958-a671f924ba4b" providerId="ADAL" clId="{085F8051-5BA0-4979-B706-A700C78D10D8}" dt="2023-12-17T16:10:38.820" v="1665" actId="1076"/>
          <ac:spMkLst>
            <pc:docMk/>
            <pc:sldMk cId="0" sldId="265"/>
            <ac:spMk id="323" creationId="{BD6BD97F-DD58-4001-B306-AF7CA3B7D61F}"/>
          </ac:spMkLst>
        </pc:spChg>
        <pc:spChg chg="add mod">
          <ac:chgData name="Awais Asghar" userId="4e531a22-1881-423e-b958-a671f924ba4b" providerId="ADAL" clId="{085F8051-5BA0-4979-B706-A700C78D10D8}" dt="2023-12-17T16:10:38.820" v="1665" actId="1076"/>
          <ac:spMkLst>
            <pc:docMk/>
            <pc:sldMk cId="0" sldId="265"/>
            <ac:spMk id="324" creationId="{E71F4A63-40A9-8B63-1BF7-6F34749A75BC}"/>
          </ac:spMkLst>
        </pc:spChg>
        <pc:spChg chg="del">
          <ac:chgData name="Awais Asghar" userId="4e531a22-1881-423e-b958-a671f924ba4b" providerId="ADAL" clId="{085F8051-5BA0-4979-B706-A700C78D10D8}" dt="2023-12-17T15:44:23.256" v="1358" actId="478"/>
          <ac:spMkLst>
            <pc:docMk/>
            <pc:sldMk cId="0" sldId="265"/>
            <ac:spMk id="334" creationId="{00000000-0000-0000-0000-000000000000}"/>
          </ac:spMkLst>
        </pc:spChg>
        <pc:spChg chg="del">
          <ac:chgData name="Awais Asghar" userId="4e531a22-1881-423e-b958-a671f924ba4b" providerId="ADAL" clId="{085F8051-5BA0-4979-B706-A700C78D10D8}" dt="2023-12-17T15:43:59.159" v="1354" actId="478"/>
          <ac:spMkLst>
            <pc:docMk/>
            <pc:sldMk cId="0" sldId="265"/>
            <ac:spMk id="335" creationId="{00000000-0000-0000-0000-000000000000}"/>
          </ac:spMkLst>
        </pc:spChg>
        <pc:spChg chg="del">
          <ac:chgData name="Awais Asghar" userId="4e531a22-1881-423e-b958-a671f924ba4b" providerId="ADAL" clId="{085F8051-5BA0-4979-B706-A700C78D10D8}" dt="2023-12-17T15:43:47.540" v="1351" actId="478"/>
          <ac:spMkLst>
            <pc:docMk/>
            <pc:sldMk cId="0" sldId="265"/>
            <ac:spMk id="336" creationId="{00000000-0000-0000-0000-000000000000}"/>
          </ac:spMkLst>
        </pc:spChg>
        <pc:spChg chg="del">
          <ac:chgData name="Awais Asghar" userId="4e531a22-1881-423e-b958-a671f924ba4b" providerId="ADAL" clId="{085F8051-5BA0-4979-B706-A700C78D10D8}" dt="2023-12-17T15:43:47.540" v="1351" actId="478"/>
          <ac:spMkLst>
            <pc:docMk/>
            <pc:sldMk cId="0" sldId="265"/>
            <ac:spMk id="337" creationId="{00000000-0000-0000-0000-000000000000}"/>
          </ac:spMkLst>
        </pc:spChg>
        <pc:spChg chg="del">
          <ac:chgData name="Awais Asghar" userId="4e531a22-1881-423e-b958-a671f924ba4b" providerId="ADAL" clId="{085F8051-5BA0-4979-B706-A700C78D10D8}" dt="2023-12-17T15:43:59.159" v="1354" actId="478"/>
          <ac:spMkLst>
            <pc:docMk/>
            <pc:sldMk cId="0" sldId="265"/>
            <ac:spMk id="338" creationId="{00000000-0000-0000-0000-000000000000}"/>
          </ac:spMkLst>
        </pc:spChg>
        <pc:cxnChg chg="add mod">
          <ac:chgData name="Awais Asghar" userId="4e531a22-1881-423e-b958-a671f924ba4b" providerId="ADAL" clId="{085F8051-5BA0-4979-B706-A700C78D10D8}" dt="2023-12-17T16:10:38.820" v="1665" actId="1076"/>
          <ac:cxnSpMkLst>
            <pc:docMk/>
            <pc:sldMk cId="0" sldId="265"/>
            <ac:cxnSpMk id="14" creationId="{936B8BB5-B199-E51D-5CDC-F8A395710D81}"/>
          </ac:cxnSpMkLst>
        </pc:cxnChg>
        <pc:cxnChg chg="add mod">
          <ac:chgData name="Awais Asghar" userId="4e531a22-1881-423e-b958-a671f924ba4b" providerId="ADAL" clId="{085F8051-5BA0-4979-B706-A700C78D10D8}" dt="2023-12-17T16:10:38.820" v="1665" actId="1076"/>
          <ac:cxnSpMkLst>
            <pc:docMk/>
            <pc:sldMk cId="0" sldId="265"/>
            <ac:cxnSpMk id="17" creationId="{319F8B0A-A46C-5E9B-FB63-EE7D243F7EDF}"/>
          </ac:cxnSpMkLst>
        </pc:cxnChg>
        <pc:cxnChg chg="add mod">
          <ac:chgData name="Awais Asghar" userId="4e531a22-1881-423e-b958-a671f924ba4b" providerId="ADAL" clId="{085F8051-5BA0-4979-B706-A700C78D10D8}" dt="2023-12-17T16:10:38.820" v="1665" actId="1076"/>
          <ac:cxnSpMkLst>
            <pc:docMk/>
            <pc:sldMk cId="0" sldId="265"/>
            <ac:cxnSpMk id="22" creationId="{3D524DBE-8C21-11AA-7894-C46A37FA4F10}"/>
          </ac:cxnSpMkLst>
        </pc:cxnChg>
        <pc:cxnChg chg="add mod">
          <ac:chgData name="Awais Asghar" userId="4e531a22-1881-423e-b958-a671f924ba4b" providerId="ADAL" clId="{085F8051-5BA0-4979-B706-A700C78D10D8}" dt="2023-12-17T16:10:38.820" v="1665" actId="1076"/>
          <ac:cxnSpMkLst>
            <pc:docMk/>
            <pc:sldMk cId="0" sldId="265"/>
            <ac:cxnSpMk id="23" creationId="{D53E365B-9B44-E281-4CDB-02D35648A7A5}"/>
          </ac:cxnSpMkLst>
        </pc:cxnChg>
        <pc:cxnChg chg="add mod">
          <ac:chgData name="Awais Asghar" userId="4e531a22-1881-423e-b958-a671f924ba4b" providerId="ADAL" clId="{085F8051-5BA0-4979-B706-A700C78D10D8}" dt="2023-12-17T16:10:38.820" v="1665" actId="1076"/>
          <ac:cxnSpMkLst>
            <pc:docMk/>
            <pc:sldMk cId="0" sldId="265"/>
            <ac:cxnSpMk id="26" creationId="{85520767-7705-7AB4-D3ED-BC05D1C80B11}"/>
          </ac:cxnSpMkLst>
        </pc:cxnChg>
        <pc:cxnChg chg="add mod">
          <ac:chgData name="Awais Asghar" userId="4e531a22-1881-423e-b958-a671f924ba4b" providerId="ADAL" clId="{085F8051-5BA0-4979-B706-A700C78D10D8}" dt="2023-12-17T16:10:38.820" v="1665" actId="1076"/>
          <ac:cxnSpMkLst>
            <pc:docMk/>
            <pc:sldMk cId="0" sldId="265"/>
            <ac:cxnSpMk id="325" creationId="{6FCF2965-17F6-29AF-1436-F556301EA7F8}"/>
          </ac:cxnSpMkLst>
        </pc:cxnChg>
        <pc:cxnChg chg="del">
          <ac:chgData name="Awais Asghar" userId="4e531a22-1881-423e-b958-a671f924ba4b" providerId="ADAL" clId="{085F8051-5BA0-4979-B706-A700C78D10D8}" dt="2023-12-17T15:44:17.078" v="1357" actId="478"/>
          <ac:cxnSpMkLst>
            <pc:docMk/>
            <pc:sldMk cId="0" sldId="265"/>
            <ac:cxnSpMk id="339" creationId="{00000000-0000-0000-0000-000000000000}"/>
          </ac:cxnSpMkLst>
        </pc:cxnChg>
        <pc:cxnChg chg="del">
          <ac:chgData name="Awais Asghar" userId="4e531a22-1881-423e-b958-a671f924ba4b" providerId="ADAL" clId="{085F8051-5BA0-4979-B706-A700C78D10D8}" dt="2023-12-17T15:44:09.693" v="1356" actId="478"/>
          <ac:cxnSpMkLst>
            <pc:docMk/>
            <pc:sldMk cId="0" sldId="265"/>
            <ac:cxnSpMk id="340" creationId="{00000000-0000-0000-0000-000000000000}"/>
          </ac:cxnSpMkLst>
        </pc:cxnChg>
      </pc:sldChg>
      <pc:sldChg chg="del">
        <pc:chgData name="Awais Asghar" userId="4e531a22-1881-423e-b958-a671f924ba4b" providerId="ADAL" clId="{085F8051-5BA0-4979-B706-A700C78D10D8}" dt="2023-12-16T13:31:10.175" v="960" actId="47"/>
        <pc:sldMkLst>
          <pc:docMk/>
          <pc:sldMk cId="0" sldId="266"/>
        </pc:sldMkLst>
      </pc:sldChg>
      <pc:sldChg chg="del">
        <pc:chgData name="Awais Asghar" userId="4e531a22-1881-423e-b958-a671f924ba4b" providerId="ADAL" clId="{085F8051-5BA0-4979-B706-A700C78D10D8}" dt="2023-12-16T13:31:07.085" v="959" actId="47"/>
        <pc:sldMkLst>
          <pc:docMk/>
          <pc:sldMk cId="0" sldId="267"/>
        </pc:sldMkLst>
      </pc:sldChg>
      <pc:sldChg chg="del">
        <pc:chgData name="Awais Asghar" userId="4e531a22-1881-423e-b958-a671f924ba4b" providerId="ADAL" clId="{085F8051-5BA0-4979-B706-A700C78D10D8}" dt="2023-12-16T13:31:03.462" v="958" actId="47"/>
        <pc:sldMkLst>
          <pc:docMk/>
          <pc:sldMk cId="0" sldId="268"/>
        </pc:sldMkLst>
      </pc:sldChg>
      <pc:sldChg chg="modSp del mod ord">
        <pc:chgData name="Awais Asghar" userId="4e531a22-1881-423e-b958-a671f924ba4b" providerId="ADAL" clId="{085F8051-5BA0-4979-B706-A700C78D10D8}" dt="2023-12-17T17:40:14.016" v="2031" actId="47"/>
        <pc:sldMkLst>
          <pc:docMk/>
          <pc:sldMk cId="0" sldId="269"/>
        </pc:sldMkLst>
        <pc:spChg chg="mod">
          <ac:chgData name="Awais Asghar" userId="4e531a22-1881-423e-b958-a671f924ba4b" providerId="ADAL" clId="{085F8051-5BA0-4979-B706-A700C78D10D8}" dt="2023-12-17T17:15:29.327" v="1946" actId="1076"/>
          <ac:spMkLst>
            <pc:docMk/>
            <pc:sldMk cId="0" sldId="269"/>
            <ac:spMk id="385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7:15:29.327" v="1946" actId="1076"/>
          <ac:spMkLst>
            <pc:docMk/>
            <pc:sldMk cId="0" sldId="269"/>
            <ac:spMk id="386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7:15:29.327" v="1946" actId="1076"/>
          <ac:spMkLst>
            <pc:docMk/>
            <pc:sldMk cId="0" sldId="269"/>
            <ac:spMk id="387" creationId="{00000000-0000-0000-0000-000000000000}"/>
          </ac:spMkLst>
        </pc:spChg>
        <pc:cxnChg chg="mod">
          <ac:chgData name="Awais Asghar" userId="4e531a22-1881-423e-b958-a671f924ba4b" providerId="ADAL" clId="{085F8051-5BA0-4979-B706-A700C78D10D8}" dt="2023-12-17T17:15:29.327" v="1946" actId="1076"/>
          <ac:cxnSpMkLst>
            <pc:docMk/>
            <pc:sldMk cId="0" sldId="269"/>
            <ac:cxnSpMk id="388" creationId="{00000000-0000-0000-0000-000000000000}"/>
          </ac:cxnSpMkLst>
        </pc:cxnChg>
      </pc:sldChg>
      <pc:sldChg chg="addSp modSp mod ord">
        <pc:chgData name="Awais Asghar" userId="4e531a22-1881-423e-b958-a671f924ba4b" providerId="ADAL" clId="{085F8051-5BA0-4979-B706-A700C78D10D8}" dt="2023-12-17T15:37:58.316" v="1341" actId="115"/>
        <pc:sldMkLst>
          <pc:docMk/>
          <pc:sldMk cId="0" sldId="270"/>
        </pc:sldMkLst>
        <pc:spChg chg="mod">
          <ac:chgData name="Awais Asghar" userId="4e531a22-1881-423e-b958-a671f924ba4b" providerId="ADAL" clId="{085F8051-5BA0-4979-B706-A700C78D10D8}" dt="2023-12-17T15:37:58.316" v="1341" actId="115"/>
          <ac:spMkLst>
            <pc:docMk/>
            <pc:sldMk cId="0" sldId="270"/>
            <ac:spMk id="393" creationId="{00000000-0000-0000-0000-000000000000}"/>
          </ac:spMkLst>
        </pc:spChg>
        <pc:cxnChg chg="add mod">
          <ac:chgData name="Awais Asghar" userId="4e531a22-1881-423e-b958-a671f924ba4b" providerId="ADAL" clId="{085F8051-5BA0-4979-B706-A700C78D10D8}" dt="2023-12-16T13:53:38.937" v="1301" actId="1076"/>
          <ac:cxnSpMkLst>
            <pc:docMk/>
            <pc:sldMk cId="0" sldId="270"/>
            <ac:cxnSpMk id="2" creationId="{C8FFFDDD-0B91-3C8D-8C0B-980CDA136438}"/>
          </ac:cxnSpMkLst>
        </pc:cxnChg>
      </pc:sldChg>
      <pc:sldChg chg="modSp mod ord">
        <pc:chgData name="Awais Asghar" userId="4e531a22-1881-423e-b958-a671f924ba4b" providerId="ADAL" clId="{085F8051-5BA0-4979-B706-A700C78D10D8}" dt="2023-12-17T17:40:35.564" v="2033" actId="14100"/>
        <pc:sldMkLst>
          <pc:docMk/>
          <pc:sldMk cId="0" sldId="271"/>
        </pc:sldMkLst>
        <pc:spChg chg="mod">
          <ac:chgData name="Awais Asghar" userId="4e531a22-1881-423e-b958-a671f924ba4b" providerId="ADAL" clId="{085F8051-5BA0-4979-B706-A700C78D10D8}" dt="2023-12-17T16:12:17.684" v="1678" actId="1076"/>
          <ac:spMkLst>
            <pc:docMk/>
            <pc:sldMk cId="0" sldId="271"/>
            <ac:spMk id="400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7:40:35.564" v="2033" actId="14100"/>
          <ac:spMkLst>
            <pc:docMk/>
            <pc:sldMk cId="0" sldId="271"/>
            <ac:spMk id="401" creationId="{00000000-0000-0000-0000-000000000000}"/>
          </ac:spMkLst>
        </pc:spChg>
        <pc:cxnChg chg="mod">
          <ac:chgData name="Awais Asghar" userId="4e531a22-1881-423e-b958-a671f924ba4b" providerId="ADAL" clId="{085F8051-5BA0-4979-B706-A700C78D10D8}" dt="2023-12-16T13:27:54.468" v="905" actId="1076"/>
          <ac:cxnSpMkLst>
            <pc:docMk/>
            <pc:sldMk cId="0" sldId="271"/>
            <ac:cxnSpMk id="402" creationId="{00000000-0000-0000-0000-000000000000}"/>
          </ac:cxnSpMkLst>
        </pc:cxnChg>
      </pc:sldChg>
      <pc:sldChg chg="addSp delSp modSp del mod">
        <pc:chgData name="Awais Asghar" userId="4e531a22-1881-423e-b958-a671f924ba4b" providerId="ADAL" clId="{085F8051-5BA0-4979-B706-A700C78D10D8}" dt="2023-12-17T15:59:41.162" v="1520" actId="47"/>
        <pc:sldMkLst>
          <pc:docMk/>
          <pc:sldMk cId="0" sldId="272"/>
        </pc:sldMkLst>
        <pc:spChg chg="add mod">
          <ac:chgData name="Awais Asghar" userId="4e531a22-1881-423e-b958-a671f924ba4b" providerId="ADAL" clId="{085F8051-5BA0-4979-B706-A700C78D10D8}" dt="2023-12-16T13:39:11.807" v="1203" actId="14100"/>
          <ac:spMkLst>
            <pc:docMk/>
            <pc:sldMk cId="0" sldId="272"/>
            <ac:spMk id="3" creationId="{BFB57811-FCEE-D686-9BC8-FBC0CC42CC45}"/>
          </ac:spMkLst>
        </pc:spChg>
        <pc:spChg chg="add del mod">
          <ac:chgData name="Awais Asghar" userId="4e531a22-1881-423e-b958-a671f924ba4b" providerId="ADAL" clId="{085F8051-5BA0-4979-B706-A700C78D10D8}" dt="2023-12-16T13:38:10.179" v="1200" actId="478"/>
          <ac:spMkLst>
            <pc:docMk/>
            <pc:sldMk cId="0" sldId="272"/>
            <ac:spMk id="5" creationId="{4397934C-95D2-42F6-FFC8-92D7A009CD04}"/>
          </ac:spMkLst>
        </pc:spChg>
        <pc:spChg chg="mod">
          <ac:chgData name="Awais Asghar" userId="4e531a22-1881-423e-b958-a671f924ba4b" providerId="ADAL" clId="{085F8051-5BA0-4979-B706-A700C78D10D8}" dt="2023-12-16T13:39:11.807" v="1203" actId="14100"/>
          <ac:spMkLst>
            <pc:docMk/>
            <pc:sldMk cId="0" sldId="272"/>
            <ac:spMk id="407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3:39:11.807" v="1203" actId="14100"/>
          <ac:spMkLst>
            <pc:docMk/>
            <pc:sldMk cId="0" sldId="272"/>
            <ac:spMk id="408" creationId="{00000000-0000-0000-0000-000000000000}"/>
          </ac:spMkLst>
        </pc:spChg>
        <pc:spChg chg="del mod">
          <ac:chgData name="Awais Asghar" userId="4e531a22-1881-423e-b958-a671f924ba4b" providerId="ADAL" clId="{085F8051-5BA0-4979-B706-A700C78D10D8}" dt="2023-12-16T13:38:07.266" v="1199" actId="478"/>
          <ac:spMkLst>
            <pc:docMk/>
            <pc:sldMk cId="0" sldId="272"/>
            <ac:spMk id="409" creationId="{00000000-0000-0000-0000-000000000000}"/>
          </ac:spMkLst>
        </pc:spChg>
        <pc:spChg chg="del">
          <ac:chgData name="Awais Asghar" userId="4e531a22-1881-423e-b958-a671f924ba4b" providerId="ADAL" clId="{085F8051-5BA0-4979-B706-A700C78D10D8}" dt="2023-12-16T13:12:17.628" v="598" actId="478"/>
          <ac:spMkLst>
            <pc:docMk/>
            <pc:sldMk cId="0" sldId="272"/>
            <ac:spMk id="410" creationId="{00000000-0000-0000-0000-000000000000}"/>
          </ac:spMkLst>
        </pc:spChg>
      </pc:sldChg>
      <pc:sldChg chg="del">
        <pc:chgData name="Awais Asghar" userId="4e531a22-1881-423e-b958-a671f924ba4b" providerId="ADAL" clId="{085F8051-5BA0-4979-B706-A700C78D10D8}" dt="2023-12-16T13:22:03.302" v="842" actId="47"/>
        <pc:sldMkLst>
          <pc:docMk/>
          <pc:sldMk cId="0" sldId="273"/>
        </pc:sldMkLst>
      </pc:sldChg>
      <pc:sldChg chg="del">
        <pc:chgData name="Awais Asghar" userId="4e531a22-1881-423e-b958-a671f924ba4b" providerId="ADAL" clId="{085F8051-5BA0-4979-B706-A700C78D10D8}" dt="2023-12-16T13:22:01.401" v="841" actId="47"/>
        <pc:sldMkLst>
          <pc:docMk/>
          <pc:sldMk cId="0" sldId="274"/>
        </pc:sldMkLst>
      </pc:sldChg>
      <pc:sldChg chg="del">
        <pc:chgData name="Awais Asghar" userId="4e531a22-1881-423e-b958-a671f924ba4b" providerId="ADAL" clId="{085F8051-5BA0-4979-B706-A700C78D10D8}" dt="2023-12-16T13:21:53.485" v="838" actId="47"/>
        <pc:sldMkLst>
          <pc:docMk/>
          <pc:sldMk cId="0" sldId="275"/>
        </pc:sldMkLst>
      </pc:sldChg>
      <pc:sldChg chg="del">
        <pc:chgData name="Awais Asghar" userId="4e531a22-1881-423e-b958-a671f924ba4b" providerId="ADAL" clId="{085F8051-5BA0-4979-B706-A700C78D10D8}" dt="2023-12-16T13:21:56.709" v="839" actId="47"/>
        <pc:sldMkLst>
          <pc:docMk/>
          <pc:sldMk cId="0" sldId="276"/>
        </pc:sldMkLst>
      </pc:sldChg>
      <pc:sldChg chg="del">
        <pc:chgData name="Awais Asghar" userId="4e531a22-1881-423e-b958-a671f924ba4b" providerId="ADAL" clId="{085F8051-5BA0-4979-B706-A700C78D10D8}" dt="2023-12-16T13:21:49.050" v="837" actId="47"/>
        <pc:sldMkLst>
          <pc:docMk/>
          <pc:sldMk cId="0" sldId="277"/>
        </pc:sldMkLst>
      </pc:sldChg>
      <pc:sldChg chg="del">
        <pc:chgData name="Awais Asghar" userId="4e531a22-1881-423e-b958-a671f924ba4b" providerId="ADAL" clId="{085F8051-5BA0-4979-B706-A700C78D10D8}" dt="2023-12-16T13:21:57.915" v="840" actId="47"/>
        <pc:sldMkLst>
          <pc:docMk/>
          <pc:sldMk cId="0" sldId="278"/>
        </pc:sldMkLst>
      </pc:sldChg>
      <pc:sldChg chg="del">
        <pc:chgData name="Awais Asghar" userId="4e531a22-1881-423e-b958-a671f924ba4b" providerId="ADAL" clId="{085F8051-5BA0-4979-B706-A700C78D10D8}" dt="2023-12-16T13:21:44.581" v="836" actId="47"/>
        <pc:sldMkLst>
          <pc:docMk/>
          <pc:sldMk cId="0" sldId="279"/>
        </pc:sldMkLst>
      </pc:sldChg>
      <pc:sldChg chg="addSp delSp modSp mod">
        <pc:chgData name="Awais Asghar" userId="4e531a22-1881-423e-b958-a671f924ba4b" providerId="ADAL" clId="{085F8051-5BA0-4979-B706-A700C78D10D8}" dt="2023-12-17T17:34:34.174" v="2006" actId="207"/>
        <pc:sldMkLst>
          <pc:docMk/>
          <pc:sldMk cId="0" sldId="281"/>
        </pc:sldMkLst>
        <pc:spChg chg="add mod">
          <ac:chgData name="Awais Asghar" userId="4e531a22-1881-423e-b958-a671f924ba4b" providerId="ADAL" clId="{085F8051-5BA0-4979-B706-A700C78D10D8}" dt="2023-12-17T17:33:34.931" v="1986" actId="14100"/>
          <ac:spMkLst>
            <pc:docMk/>
            <pc:sldMk cId="0" sldId="281"/>
            <ac:spMk id="2" creationId="{0DCAEC85-FF31-622E-332C-31C2ABEB6928}"/>
          </ac:spMkLst>
        </pc:spChg>
        <pc:spChg chg="add mod">
          <ac:chgData name="Awais Asghar" userId="4e531a22-1881-423e-b958-a671f924ba4b" providerId="ADAL" clId="{085F8051-5BA0-4979-B706-A700C78D10D8}" dt="2023-12-17T17:34:29.973" v="2005" actId="207"/>
          <ac:spMkLst>
            <pc:docMk/>
            <pc:sldMk cId="0" sldId="281"/>
            <ac:spMk id="3" creationId="{CDED8979-1A52-4346-1DAC-7856A9B44003}"/>
          </ac:spMkLst>
        </pc:spChg>
        <pc:spChg chg="mod">
          <ac:chgData name="Awais Asghar" userId="4e531a22-1881-423e-b958-a671f924ba4b" providerId="ADAL" clId="{085F8051-5BA0-4979-B706-A700C78D10D8}" dt="2023-12-17T17:34:15.202" v="2003" actId="1076"/>
          <ac:spMkLst>
            <pc:docMk/>
            <pc:sldMk cId="0" sldId="281"/>
            <ac:spMk id="577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7:33:41.791" v="1987" actId="1076"/>
          <ac:spMkLst>
            <pc:docMk/>
            <pc:sldMk cId="0" sldId="281"/>
            <ac:spMk id="578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6:11:52.743" v="1673" actId="1076"/>
          <ac:spMkLst>
            <pc:docMk/>
            <pc:sldMk cId="0" sldId="281"/>
            <ac:spMk id="579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7:34:25.912" v="2004" actId="207"/>
          <ac:spMkLst>
            <pc:docMk/>
            <pc:sldMk cId="0" sldId="281"/>
            <ac:spMk id="580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6:11:41.957" v="1671" actId="1076"/>
          <ac:spMkLst>
            <pc:docMk/>
            <pc:sldMk cId="0" sldId="281"/>
            <ac:spMk id="582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7:34:34.174" v="2006" actId="207"/>
          <ac:spMkLst>
            <pc:docMk/>
            <pc:sldMk cId="0" sldId="281"/>
            <ac:spMk id="583" creationId="{00000000-0000-0000-0000-000000000000}"/>
          </ac:spMkLst>
        </pc:spChg>
        <pc:spChg chg="del mod">
          <ac:chgData name="Awais Asghar" userId="4e531a22-1881-423e-b958-a671f924ba4b" providerId="ADAL" clId="{085F8051-5BA0-4979-B706-A700C78D10D8}" dt="2023-12-17T17:32:31.359" v="1964" actId="21"/>
          <ac:spMkLst>
            <pc:docMk/>
            <pc:sldMk cId="0" sldId="281"/>
            <ac:spMk id="584" creationId="{00000000-0000-0000-0000-000000000000}"/>
          </ac:spMkLst>
        </pc:spChg>
        <pc:spChg chg="del mod">
          <ac:chgData name="Awais Asghar" userId="4e531a22-1881-423e-b958-a671f924ba4b" providerId="ADAL" clId="{085F8051-5BA0-4979-B706-A700C78D10D8}" dt="2023-12-17T17:32:31.359" v="1964" actId="21"/>
          <ac:spMkLst>
            <pc:docMk/>
            <pc:sldMk cId="0" sldId="281"/>
            <ac:spMk id="585" creationId="{00000000-0000-0000-0000-000000000000}"/>
          </ac:spMkLst>
        </pc:spChg>
        <pc:cxnChg chg="mod">
          <ac:chgData name="Awais Asghar" userId="4e531a22-1881-423e-b958-a671f924ba4b" providerId="ADAL" clId="{085F8051-5BA0-4979-B706-A700C78D10D8}" dt="2023-12-17T17:34:15.202" v="2003" actId="1076"/>
          <ac:cxnSpMkLst>
            <pc:docMk/>
            <pc:sldMk cId="0" sldId="281"/>
            <ac:cxnSpMk id="576" creationId="{00000000-0000-0000-0000-000000000000}"/>
          </ac:cxnSpMkLst>
        </pc:cxnChg>
        <pc:cxnChg chg="mod">
          <ac:chgData name="Awais Asghar" userId="4e531a22-1881-423e-b958-a671f924ba4b" providerId="ADAL" clId="{085F8051-5BA0-4979-B706-A700C78D10D8}" dt="2023-12-17T16:11:52.743" v="1673" actId="1076"/>
          <ac:cxnSpMkLst>
            <pc:docMk/>
            <pc:sldMk cId="0" sldId="281"/>
            <ac:cxnSpMk id="581" creationId="{00000000-0000-0000-0000-000000000000}"/>
          </ac:cxnSpMkLst>
        </pc:cxnChg>
        <pc:cxnChg chg="mod">
          <ac:chgData name="Awais Asghar" userId="4e531a22-1881-423e-b958-a671f924ba4b" providerId="ADAL" clId="{085F8051-5BA0-4979-B706-A700C78D10D8}" dt="2023-12-17T16:11:41.957" v="1671" actId="1076"/>
          <ac:cxnSpMkLst>
            <pc:docMk/>
            <pc:sldMk cId="0" sldId="281"/>
            <ac:cxnSpMk id="586" creationId="{00000000-0000-0000-0000-000000000000}"/>
          </ac:cxnSpMkLst>
        </pc:cxnChg>
        <pc:cxnChg chg="mod">
          <ac:chgData name="Awais Asghar" userId="4e531a22-1881-423e-b958-a671f924ba4b" providerId="ADAL" clId="{085F8051-5BA0-4979-B706-A700C78D10D8}" dt="2023-12-17T17:32:31.359" v="1964" actId="21"/>
          <ac:cxnSpMkLst>
            <pc:docMk/>
            <pc:sldMk cId="0" sldId="281"/>
            <ac:cxnSpMk id="587" creationId="{00000000-0000-0000-0000-000000000000}"/>
          </ac:cxnSpMkLst>
        </pc:cxnChg>
      </pc:sldChg>
      <pc:sldChg chg="delSp modSp mod ord">
        <pc:chgData name="Awais Asghar" userId="4e531a22-1881-423e-b958-a671f924ba4b" providerId="ADAL" clId="{085F8051-5BA0-4979-B706-A700C78D10D8}" dt="2023-12-17T15:59:17.314" v="1519" actId="14100"/>
        <pc:sldMkLst>
          <pc:docMk/>
          <pc:sldMk cId="0" sldId="282"/>
        </pc:sldMkLst>
        <pc:spChg chg="mod">
          <ac:chgData name="Awais Asghar" userId="4e531a22-1881-423e-b958-a671f924ba4b" providerId="ADAL" clId="{085F8051-5BA0-4979-B706-A700C78D10D8}" dt="2023-12-16T13:16:06.034" v="737" actId="20577"/>
          <ac:spMkLst>
            <pc:docMk/>
            <pc:sldMk cId="0" sldId="282"/>
            <ac:spMk id="593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3:14:33.083" v="697" actId="20577"/>
          <ac:spMkLst>
            <pc:docMk/>
            <pc:sldMk cId="0" sldId="282"/>
            <ac:spMk id="594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3:14:22.467" v="682" actId="20577"/>
          <ac:spMkLst>
            <pc:docMk/>
            <pc:sldMk cId="0" sldId="282"/>
            <ac:spMk id="596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3:14:48.219" v="709" actId="20577"/>
          <ac:spMkLst>
            <pc:docMk/>
            <pc:sldMk cId="0" sldId="282"/>
            <ac:spMk id="598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5:59:12.489" v="1518" actId="1076"/>
          <ac:spMkLst>
            <pc:docMk/>
            <pc:sldMk cId="0" sldId="282"/>
            <ac:spMk id="600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3:44:16.263" v="1205" actId="20577"/>
          <ac:spMkLst>
            <pc:docMk/>
            <pc:sldMk cId="0" sldId="282"/>
            <ac:spMk id="601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3:15:54.857" v="734" actId="20577"/>
          <ac:spMkLst>
            <pc:docMk/>
            <pc:sldMk cId="0" sldId="282"/>
            <ac:spMk id="604" creationId="{00000000-0000-0000-0000-000000000000}"/>
          </ac:spMkLst>
        </pc:spChg>
        <pc:spChg chg="del mod">
          <ac:chgData name="Awais Asghar" userId="4e531a22-1881-423e-b958-a671f924ba4b" providerId="ADAL" clId="{085F8051-5BA0-4979-B706-A700C78D10D8}" dt="2023-12-16T13:16:57.096" v="776" actId="478"/>
          <ac:spMkLst>
            <pc:docMk/>
            <pc:sldMk cId="0" sldId="282"/>
            <ac:spMk id="605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7T15:59:17.314" v="1519" actId="14100"/>
          <ac:spMkLst>
            <pc:docMk/>
            <pc:sldMk cId="0" sldId="282"/>
            <ac:spMk id="606" creationId="{00000000-0000-0000-0000-000000000000}"/>
          </ac:spMkLst>
        </pc:spChg>
        <pc:cxnChg chg="mod">
          <ac:chgData name="Awais Asghar" userId="4e531a22-1881-423e-b958-a671f924ba4b" providerId="ADAL" clId="{085F8051-5BA0-4979-B706-A700C78D10D8}" dt="2023-12-17T15:59:12.489" v="1518" actId="1076"/>
          <ac:cxnSpMkLst>
            <pc:docMk/>
            <pc:sldMk cId="0" sldId="282"/>
            <ac:cxnSpMk id="599" creationId="{00000000-0000-0000-0000-000000000000}"/>
          </ac:cxnSpMkLst>
        </pc:cxnChg>
        <pc:cxnChg chg="mod">
          <ac:chgData name="Awais Asghar" userId="4e531a22-1881-423e-b958-a671f924ba4b" providerId="ADAL" clId="{085F8051-5BA0-4979-B706-A700C78D10D8}" dt="2023-12-16T13:17:01.531" v="777" actId="1076"/>
          <ac:cxnSpMkLst>
            <pc:docMk/>
            <pc:sldMk cId="0" sldId="282"/>
            <ac:cxnSpMk id="603" creationId="{00000000-0000-0000-0000-000000000000}"/>
          </ac:cxnSpMkLst>
        </pc:cxnChg>
      </pc:sldChg>
      <pc:sldChg chg="del">
        <pc:chgData name="Awais Asghar" userId="4e531a22-1881-423e-b958-a671f924ba4b" providerId="ADAL" clId="{085F8051-5BA0-4979-B706-A700C78D10D8}" dt="2023-12-16T13:31:25.361" v="961" actId="47"/>
        <pc:sldMkLst>
          <pc:docMk/>
          <pc:sldMk cId="0" sldId="283"/>
        </pc:sldMkLst>
      </pc:sldChg>
      <pc:sldChg chg="del">
        <pc:chgData name="Awais Asghar" userId="4e531a22-1881-423e-b958-a671f924ba4b" providerId="ADAL" clId="{085F8051-5BA0-4979-B706-A700C78D10D8}" dt="2023-12-16T13:31:27.445" v="962" actId="47"/>
        <pc:sldMkLst>
          <pc:docMk/>
          <pc:sldMk cId="0" sldId="284"/>
        </pc:sldMkLst>
      </pc:sldChg>
      <pc:sldChg chg="del">
        <pc:chgData name="Awais Asghar" userId="4e531a22-1881-423e-b958-a671f924ba4b" providerId="ADAL" clId="{085F8051-5BA0-4979-B706-A700C78D10D8}" dt="2023-12-16T13:31:28.193" v="963" actId="47"/>
        <pc:sldMkLst>
          <pc:docMk/>
          <pc:sldMk cId="0" sldId="285"/>
        </pc:sldMkLst>
      </pc:sldChg>
      <pc:sldChg chg="del">
        <pc:chgData name="Awais Asghar" userId="4e531a22-1881-423e-b958-a671f924ba4b" providerId="ADAL" clId="{085F8051-5BA0-4979-B706-A700C78D10D8}" dt="2023-12-16T13:31:28.874" v="964" actId="47"/>
        <pc:sldMkLst>
          <pc:docMk/>
          <pc:sldMk cId="0" sldId="286"/>
        </pc:sldMkLst>
      </pc:sldChg>
      <pc:sldChg chg="del">
        <pc:chgData name="Awais Asghar" userId="4e531a22-1881-423e-b958-a671f924ba4b" providerId="ADAL" clId="{085F8051-5BA0-4979-B706-A700C78D10D8}" dt="2023-12-16T13:31:31.297" v="965" actId="47"/>
        <pc:sldMkLst>
          <pc:docMk/>
          <pc:sldMk cId="0" sldId="287"/>
        </pc:sldMkLst>
      </pc:sldChg>
      <pc:sldChg chg="addSp delSp modSp del mod">
        <pc:chgData name="Awais Asghar" userId="4e531a22-1881-423e-b958-a671f924ba4b" providerId="ADAL" clId="{085F8051-5BA0-4979-B706-A700C78D10D8}" dt="2023-12-16T13:54:16.585" v="1302" actId="47"/>
        <pc:sldMkLst>
          <pc:docMk/>
          <pc:sldMk cId="0" sldId="288"/>
        </pc:sldMkLst>
        <pc:spChg chg="mod">
          <ac:chgData name="Awais Asghar" userId="4e531a22-1881-423e-b958-a671f924ba4b" providerId="ADAL" clId="{085F8051-5BA0-4979-B706-A700C78D10D8}" dt="2023-12-16T13:32:31.936" v="1045" actId="14100"/>
          <ac:spMkLst>
            <pc:docMk/>
            <pc:sldMk cId="0" sldId="288"/>
            <ac:spMk id="663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3:32:17.925" v="1030" actId="20577"/>
          <ac:spMkLst>
            <pc:docMk/>
            <pc:sldMk cId="0" sldId="288"/>
            <ac:spMk id="664" creationId="{00000000-0000-0000-0000-000000000000}"/>
          </ac:spMkLst>
        </pc:spChg>
        <pc:spChg chg="del mod">
          <ac:chgData name="Awais Asghar" userId="4e531a22-1881-423e-b958-a671f924ba4b" providerId="ADAL" clId="{085F8051-5BA0-4979-B706-A700C78D10D8}" dt="2023-12-16T13:32:41.441" v="1048" actId="478"/>
          <ac:spMkLst>
            <pc:docMk/>
            <pc:sldMk cId="0" sldId="288"/>
            <ac:spMk id="668" creationId="{00000000-0000-0000-0000-000000000000}"/>
          </ac:spMkLst>
        </pc:spChg>
        <pc:spChg chg="del mod">
          <ac:chgData name="Awais Asghar" userId="4e531a22-1881-423e-b958-a671f924ba4b" providerId="ADAL" clId="{085F8051-5BA0-4979-B706-A700C78D10D8}" dt="2023-12-16T13:32:37.878" v="1046" actId="478"/>
          <ac:spMkLst>
            <pc:docMk/>
            <pc:sldMk cId="0" sldId="288"/>
            <ac:spMk id="669" creationId="{00000000-0000-0000-0000-000000000000}"/>
          </ac:spMkLst>
        </pc:spChg>
        <pc:picChg chg="add del mod">
          <ac:chgData name="Awais Asghar" userId="4e531a22-1881-423e-b958-a671f924ba4b" providerId="ADAL" clId="{085F8051-5BA0-4979-B706-A700C78D10D8}" dt="2023-12-16T13:46:12.520" v="1236" actId="478"/>
          <ac:picMkLst>
            <pc:docMk/>
            <pc:sldMk cId="0" sldId="288"/>
            <ac:picMk id="3" creationId="{314CED7B-BEA6-892C-3C67-21836AEAD3FC}"/>
          </ac:picMkLst>
        </pc:picChg>
        <pc:picChg chg="add del mod">
          <ac:chgData name="Awais Asghar" userId="4e531a22-1881-423e-b958-a671f924ba4b" providerId="ADAL" clId="{085F8051-5BA0-4979-B706-A700C78D10D8}" dt="2023-12-16T13:36:37.206" v="1187" actId="478"/>
          <ac:picMkLst>
            <pc:docMk/>
            <pc:sldMk cId="0" sldId="288"/>
            <ac:picMk id="5" creationId="{D3BE3225-A813-ACFD-586F-64BF97CA72C5}"/>
          </ac:picMkLst>
        </pc:picChg>
        <pc:picChg chg="add del mod">
          <ac:chgData name="Awais Asghar" userId="4e531a22-1881-423e-b958-a671f924ba4b" providerId="ADAL" clId="{085F8051-5BA0-4979-B706-A700C78D10D8}" dt="2023-12-16T13:46:14.510" v="1237" actId="478"/>
          <ac:picMkLst>
            <pc:docMk/>
            <pc:sldMk cId="0" sldId="288"/>
            <ac:picMk id="7" creationId="{20A19399-B9EF-74B6-845C-FF2942B57387}"/>
          </ac:picMkLst>
        </pc:picChg>
        <pc:picChg chg="del">
          <ac:chgData name="Awais Asghar" userId="4e531a22-1881-423e-b958-a671f924ba4b" providerId="ADAL" clId="{085F8051-5BA0-4979-B706-A700C78D10D8}" dt="2023-12-16T13:34:07.948" v="1066" actId="478"/>
          <ac:picMkLst>
            <pc:docMk/>
            <pc:sldMk cId="0" sldId="288"/>
            <ac:picMk id="665" creationId="{00000000-0000-0000-0000-000000000000}"/>
          </ac:picMkLst>
        </pc:picChg>
        <pc:picChg chg="del mod">
          <ac:chgData name="Awais Asghar" userId="4e531a22-1881-423e-b958-a671f924ba4b" providerId="ADAL" clId="{085F8051-5BA0-4979-B706-A700C78D10D8}" dt="2023-12-16T13:32:45.188" v="1049" actId="478"/>
          <ac:picMkLst>
            <pc:docMk/>
            <pc:sldMk cId="0" sldId="288"/>
            <ac:picMk id="666" creationId="{00000000-0000-0000-0000-000000000000}"/>
          </ac:picMkLst>
        </pc:picChg>
      </pc:sldChg>
      <pc:sldChg chg="del">
        <pc:chgData name="Awais Asghar" userId="4e531a22-1881-423e-b958-a671f924ba4b" providerId="ADAL" clId="{085F8051-5BA0-4979-B706-A700C78D10D8}" dt="2023-12-16T13:37:11.373" v="1194" actId="47"/>
        <pc:sldMkLst>
          <pc:docMk/>
          <pc:sldMk cId="0" sldId="289"/>
        </pc:sldMkLst>
      </pc:sldChg>
      <pc:sldChg chg="addSp delSp modSp mod">
        <pc:chgData name="Awais Asghar" userId="4e531a22-1881-423e-b958-a671f924ba4b" providerId="ADAL" clId="{085F8051-5BA0-4979-B706-A700C78D10D8}" dt="2023-12-16T13:55:42.501" v="1318" actId="1076"/>
        <pc:sldMkLst>
          <pc:docMk/>
          <pc:sldMk cId="0" sldId="290"/>
        </pc:sldMkLst>
        <pc:spChg chg="add mod">
          <ac:chgData name="Awais Asghar" userId="4e531a22-1881-423e-b958-a671f924ba4b" providerId="ADAL" clId="{085F8051-5BA0-4979-B706-A700C78D10D8}" dt="2023-12-16T13:55:05.400" v="1311" actId="207"/>
          <ac:spMkLst>
            <pc:docMk/>
            <pc:sldMk cId="0" sldId="290"/>
            <ac:spMk id="2" creationId="{FA1489F1-389A-2F5E-9884-3940829505A4}"/>
          </ac:spMkLst>
        </pc:spChg>
        <pc:spChg chg="mod">
          <ac:chgData name="Awais Asghar" userId="4e531a22-1881-423e-b958-a671f924ba4b" providerId="ADAL" clId="{085F8051-5BA0-4979-B706-A700C78D10D8}" dt="2023-12-16T13:37:20.719" v="1196" actId="20577"/>
          <ac:spMkLst>
            <pc:docMk/>
            <pc:sldMk cId="0" sldId="290"/>
            <ac:spMk id="691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3:55:30.460" v="1315" actId="1076"/>
          <ac:spMkLst>
            <pc:docMk/>
            <pc:sldMk cId="0" sldId="290"/>
            <ac:spMk id="694" creationId="{00000000-0000-0000-0000-000000000000}"/>
          </ac:spMkLst>
        </pc:spChg>
        <pc:spChg chg="del">
          <ac:chgData name="Awais Asghar" userId="4e531a22-1881-423e-b958-a671f924ba4b" providerId="ADAL" clId="{085F8051-5BA0-4979-B706-A700C78D10D8}" dt="2023-12-16T13:51:59.354" v="1238" actId="478"/>
          <ac:spMkLst>
            <pc:docMk/>
            <pc:sldMk cId="0" sldId="290"/>
            <ac:spMk id="700" creationId="{00000000-0000-0000-0000-000000000000}"/>
          </ac:spMkLst>
        </pc:spChg>
        <pc:spChg chg="mod">
          <ac:chgData name="Awais Asghar" userId="4e531a22-1881-423e-b958-a671f924ba4b" providerId="ADAL" clId="{085F8051-5BA0-4979-B706-A700C78D10D8}" dt="2023-12-16T13:37:24.937" v="1197" actId="20577"/>
          <ac:spMkLst>
            <pc:docMk/>
            <pc:sldMk cId="0" sldId="290"/>
            <ac:spMk id="701" creationId="{00000000-0000-0000-0000-000000000000}"/>
          </ac:spMkLst>
        </pc:spChg>
        <pc:grpChg chg="mod ord">
          <ac:chgData name="Awais Asghar" userId="4e531a22-1881-423e-b958-a671f924ba4b" providerId="ADAL" clId="{085F8051-5BA0-4979-B706-A700C78D10D8}" dt="2023-12-16T13:55:34.679" v="1316" actId="1076"/>
          <ac:grpSpMkLst>
            <pc:docMk/>
            <pc:sldMk cId="0" sldId="290"/>
            <ac:grpSpMk id="692" creationId="{00000000-0000-0000-0000-000000000000}"/>
          </ac:grpSpMkLst>
        </pc:grpChg>
        <pc:grpChg chg="mod ord">
          <ac:chgData name="Awais Asghar" userId="4e531a22-1881-423e-b958-a671f924ba4b" providerId="ADAL" clId="{085F8051-5BA0-4979-B706-A700C78D10D8}" dt="2023-12-16T13:55:42.501" v="1318" actId="1076"/>
          <ac:grpSpMkLst>
            <pc:docMk/>
            <pc:sldMk cId="0" sldId="290"/>
            <ac:grpSpMk id="696" creationId="{00000000-0000-0000-0000-000000000000}"/>
          </ac:grpSpMkLst>
        </pc:grpChg>
      </pc:sldChg>
      <pc:sldChg chg="del">
        <pc:chgData name="Awais Asghar" userId="4e531a22-1881-423e-b958-a671f924ba4b" providerId="ADAL" clId="{085F8051-5BA0-4979-B706-A700C78D10D8}" dt="2023-12-16T13:37:14.396" v="1195" actId="47"/>
        <pc:sldMkLst>
          <pc:docMk/>
          <pc:sldMk cId="0" sldId="291"/>
        </pc:sldMkLst>
      </pc:sldChg>
      <pc:sldChg chg="modSp mod">
        <pc:chgData name="Awais Asghar" userId="4e531a22-1881-423e-b958-a671f924ba4b" providerId="ADAL" clId="{085F8051-5BA0-4979-B706-A700C78D10D8}" dt="2023-12-17T15:55:42.620" v="1486" actId="1076"/>
        <pc:sldMkLst>
          <pc:docMk/>
          <pc:sldMk cId="1571124088" sldId="292"/>
        </pc:sldMkLst>
        <pc:spChg chg="mod">
          <ac:chgData name="Awais Asghar" userId="4e531a22-1881-423e-b958-a671f924ba4b" providerId="ADAL" clId="{085F8051-5BA0-4979-B706-A700C78D10D8}" dt="2023-12-16T12:42:15.314" v="181" actId="1076"/>
          <ac:spMkLst>
            <pc:docMk/>
            <pc:sldMk cId="1571124088" sldId="292"/>
            <ac:spMk id="10" creationId="{EC46B51F-3E9B-01F0-6179-763E1C373484}"/>
          </ac:spMkLst>
        </pc:spChg>
        <pc:spChg chg="mod">
          <ac:chgData name="Awais Asghar" userId="4e531a22-1881-423e-b958-a671f924ba4b" providerId="ADAL" clId="{085F8051-5BA0-4979-B706-A700C78D10D8}" dt="2023-12-17T15:55:42.620" v="1486" actId="1076"/>
          <ac:spMkLst>
            <pc:docMk/>
            <pc:sldMk cId="1571124088" sldId="292"/>
            <ac:spMk id="21" creationId="{7E083787-C0D5-DC94-9610-347056DE52C0}"/>
          </ac:spMkLst>
        </pc:spChg>
      </pc:sldChg>
      <pc:sldChg chg="modSp new mod">
        <pc:chgData name="Awais Asghar" userId="4e531a22-1881-423e-b958-a671f924ba4b" providerId="ADAL" clId="{085F8051-5BA0-4979-B706-A700C78D10D8}" dt="2023-12-17T17:02:58.791" v="1828" actId="1076"/>
        <pc:sldMkLst>
          <pc:docMk/>
          <pc:sldMk cId="1266938104" sldId="293"/>
        </pc:sldMkLst>
        <pc:spChg chg="mod">
          <ac:chgData name="Awais Asghar" userId="4e531a22-1881-423e-b958-a671f924ba4b" providerId="ADAL" clId="{085F8051-5BA0-4979-B706-A700C78D10D8}" dt="2023-12-17T15:57:49.101" v="1506" actId="20577"/>
          <ac:spMkLst>
            <pc:docMk/>
            <pc:sldMk cId="1266938104" sldId="293"/>
            <ac:spMk id="2" creationId="{5151B3EF-BCD8-7532-E86F-494ACD620C8A}"/>
          </ac:spMkLst>
        </pc:spChg>
        <pc:spChg chg="mod">
          <ac:chgData name="Awais Asghar" userId="4e531a22-1881-423e-b958-a671f924ba4b" providerId="ADAL" clId="{085F8051-5BA0-4979-B706-A700C78D10D8}" dt="2023-12-17T17:02:58.791" v="1828" actId="1076"/>
          <ac:spMkLst>
            <pc:docMk/>
            <pc:sldMk cId="1266938104" sldId="293"/>
            <ac:spMk id="3" creationId="{70CAEEF4-7836-631E-EACA-5719F175B878}"/>
          </ac:spMkLst>
        </pc:spChg>
      </pc:sldChg>
      <pc:sldChg chg="modSp new mod">
        <pc:chgData name="Awais Asghar" userId="4e531a22-1881-423e-b958-a671f924ba4b" providerId="ADAL" clId="{085F8051-5BA0-4979-B706-A700C78D10D8}" dt="2023-12-17T17:02:29.170" v="1822" actId="20577"/>
        <pc:sldMkLst>
          <pc:docMk/>
          <pc:sldMk cId="144598827" sldId="294"/>
        </pc:sldMkLst>
        <pc:spChg chg="mod">
          <ac:chgData name="Awais Asghar" userId="4e531a22-1881-423e-b958-a671f924ba4b" providerId="ADAL" clId="{085F8051-5BA0-4979-B706-A700C78D10D8}" dt="2023-12-16T12:42:57.108" v="199" actId="207"/>
          <ac:spMkLst>
            <pc:docMk/>
            <pc:sldMk cId="144598827" sldId="294"/>
            <ac:spMk id="2" creationId="{21C48464-CF3B-AE40-D5AC-B7A5485551E6}"/>
          </ac:spMkLst>
        </pc:spChg>
        <pc:spChg chg="mod">
          <ac:chgData name="Awais Asghar" userId="4e531a22-1881-423e-b958-a671f924ba4b" providerId="ADAL" clId="{085F8051-5BA0-4979-B706-A700C78D10D8}" dt="2023-12-17T17:02:29.170" v="1822" actId="20577"/>
          <ac:spMkLst>
            <pc:docMk/>
            <pc:sldMk cId="144598827" sldId="294"/>
            <ac:spMk id="3" creationId="{1FD5746F-C14B-209C-D07D-CF00A1641D08}"/>
          </ac:spMkLst>
        </pc:spChg>
      </pc:sldChg>
      <pc:sldChg chg="addSp delSp modSp new mod">
        <pc:chgData name="Awais Asghar" userId="4e531a22-1881-423e-b958-a671f924ba4b" providerId="ADAL" clId="{085F8051-5BA0-4979-B706-A700C78D10D8}" dt="2023-12-17T17:02:14.598" v="1817" actId="1076"/>
        <pc:sldMkLst>
          <pc:docMk/>
          <pc:sldMk cId="3431590255" sldId="295"/>
        </pc:sldMkLst>
        <pc:spChg chg="mod">
          <ac:chgData name="Awais Asghar" userId="4e531a22-1881-423e-b958-a671f924ba4b" providerId="ADAL" clId="{085F8051-5BA0-4979-B706-A700C78D10D8}" dt="2023-12-16T12:47:42.778" v="271" actId="20577"/>
          <ac:spMkLst>
            <pc:docMk/>
            <pc:sldMk cId="3431590255" sldId="295"/>
            <ac:spMk id="2" creationId="{C7801DFE-EA98-1E67-4AC6-B2D1D8026AD0}"/>
          </ac:spMkLst>
        </pc:spChg>
        <pc:spChg chg="add del mod">
          <ac:chgData name="Awais Asghar" userId="4e531a22-1881-423e-b958-a671f924ba4b" providerId="ADAL" clId="{085F8051-5BA0-4979-B706-A700C78D10D8}" dt="2023-12-17T17:02:14.598" v="1817" actId="1076"/>
          <ac:spMkLst>
            <pc:docMk/>
            <pc:sldMk cId="3431590255" sldId="295"/>
            <ac:spMk id="3" creationId="{F1D2E169-F765-993B-1B35-C797932587A3}"/>
          </ac:spMkLst>
        </pc:spChg>
        <pc:spChg chg="add del mod">
          <ac:chgData name="Awais Asghar" userId="4e531a22-1881-423e-b958-a671f924ba4b" providerId="ADAL" clId="{085F8051-5BA0-4979-B706-A700C78D10D8}" dt="2023-12-16T12:48:46.666" v="282"/>
          <ac:spMkLst>
            <pc:docMk/>
            <pc:sldMk cId="3431590255" sldId="295"/>
            <ac:spMk id="4" creationId="{4AFDABA0-3C10-D239-CE8F-FAD3E9C4BE64}"/>
          </ac:spMkLst>
        </pc:spChg>
      </pc:sldChg>
      <pc:sldChg chg="modSp new mod">
        <pc:chgData name="Awais Asghar" userId="4e531a22-1881-423e-b958-a671f924ba4b" providerId="ADAL" clId="{085F8051-5BA0-4979-B706-A700C78D10D8}" dt="2023-12-17T17:05:13.738" v="1849" actId="20577"/>
        <pc:sldMkLst>
          <pc:docMk/>
          <pc:sldMk cId="3188991126" sldId="296"/>
        </pc:sldMkLst>
        <pc:spChg chg="mod">
          <ac:chgData name="Awais Asghar" userId="4e531a22-1881-423e-b958-a671f924ba4b" providerId="ADAL" clId="{085F8051-5BA0-4979-B706-A700C78D10D8}" dt="2023-12-16T12:51:06.946" v="354" actId="20577"/>
          <ac:spMkLst>
            <pc:docMk/>
            <pc:sldMk cId="3188991126" sldId="296"/>
            <ac:spMk id="2" creationId="{2ABB76FC-B33C-693A-B555-A18D0E932D3D}"/>
          </ac:spMkLst>
        </pc:spChg>
        <pc:spChg chg="mod">
          <ac:chgData name="Awais Asghar" userId="4e531a22-1881-423e-b958-a671f924ba4b" providerId="ADAL" clId="{085F8051-5BA0-4979-B706-A700C78D10D8}" dt="2023-12-17T17:05:13.738" v="1849" actId="20577"/>
          <ac:spMkLst>
            <pc:docMk/>
            <pc:sldMk cId="3188991126" sldId="296"/>
            <ac:spMk id="3" creationId="{665A7580-5F89-9E23-3A59-54904DA1F029}"/>
          </ac:spMkLst>
        </pc:spChg>
      </pc:sldChg>
      <pc:sldChg chg="modSp new mod">
        <pc:chgData name="Awais Asghar" userId="4e531a22-1881-423e-b958-a671f924ba4b" providerId="ADAL" clId="{085F8051-5BA0-4979-B706-A700C78D10D8}" dt="2023-12-17T17:16:35.826" v="1952" actId="403"/>
        <pc:sldMkLst>
          <pc:docMk/>
          <pc:sldMk cId="3074591724" sldId="297"/>
        </pc:sldMkLst>
        <pc:spChg chg="mod">
          <ac:chgData name="Awais Asghar" userId="4e531a22-1881-423e-b958-a671f924ba4b" providerId="ADAL" clId="{085F8051-5BA0-4979-B706-A700C78D10D8}" dt="2023-12-16T12:51:21.078" v="363" actId="20577"/>
          <ac:spMkLst>
            <pc:docMk/>
            <pc:sldMk cId="3074591724" sldId="297"/>
            <ac:spMk id="2" creationId="{6B51E60F-DE31-F27D-CFFF-E3E4726AC1B3}"/>
          </ac:spMkLst>
        </pc:spChg>
        <pc:spChg chg="mod">
          <ac:chgData name="Awais Asghar" userId="4e531a22-1881-423e-b958-a671f924ba4b" providerId="ADAL" clId="{085F8051-5BA0-4979-B706-A700C78D10D8}" dt="2023-12-17T17:16:35.826" v="1952" actId="403"/>
          <ac:spMkLst>
            <pc:docMk/>
            <pc:sldMk cId="3074591724" sldId="297"/>
            <ac:spMk id="3" creationId="{4FA3D0BE-9F32-C96B-4FF8-14A87594D0CB}"/>
          </ac:spMkLst>
        </pc:spChg>
      </pc:sldChg>
      <pc:sldChg chg="modSp new mod">
        <pc:chgData name="Awais Asghar" userId="4e531a22-1881-423e-b958-a671f924ba4b" providerId="ADAL" clId="{085F8051-5BA0-4979-B706-A700C78D10D8}" dt="2023-12-17T17:17:41.450" v="1953" actId="207"/>
        <pc:sldMkLst>
          <pc:docMk/>
          <pc:sldMk cId="398858757" sldId="298"/>
        </pc:sldMkLst>
        <pc:spChg chg="mod">
          <ac:chgData name="Awais Asghar" userId="4e531a22-1881-423e-b958-a671f924ba4b" providerId="ADAL" clId="{085F8051-5BA0-4979-B706-A700C78D10D8}" dt="2023-12-16T12:51:29.421" v="377" actId="20577"/>
          <ac:spMkLst>
            <pc:docMk/>
            <pc:sldMk cId="398858757" sldId="298"/>
            <ac:spMk id="2" creationId="{127F845B-86A3-138F-00AD-30BB1EE68FA0}"/>
          </ac:spMkLst>
        </pc:spChg>
        <pc:spChg chg="mod">
          <ac:chgData name="Awais Asghar" userId="4e531a22-1881-423e-b958-a671f924ba4b" providerId="ADAL" clId="{085F8051-5BA0-4979-B706-A700C78D10D8}" dt="2023-12-17T17:17:41.450" v="1953" actId="207"/>
          <ac:spMkLst>
            <pc:docMk/>
            <pc:sldMk cId="398858757" sldId="298"/>
            <ac:spMk id="3" creationId="{28CC4ED7-E086-99BB-5944-B5E340282137}"/>
          </ac:spMkLst>
        </pc:spChg>
      </pc:sldChg>
      <pc:sldChg chg="addSp delSp modSp new mod">
        <pc:chgData name="Awais Asghar" userId="4e531a22-1881-423e-b958-a671f924ba4b" providerId="ADAL" clId="{085F8051-5BA0-4979-B706-A700C78D10D8}" dt="2023-12-17T16:09:22.204" v="1664" actId="207"/>
        <pc:sldMkLst>
          <pc:docMk/>
          <pc:sldMk cId="2918617291" sldId="299"/>
        </pc:sldMkLst>
        <pc:spChg chg="del">
          <ac:chgData name="Awais Asghar" userId="4e531a22-1881-423e-b958-a671f924ba4b" providerId="ADAL" clId="{085F8051-5BA0-4979-B706-A700C78D10D8}" dt="2023-12-17T16:01:44.406" v="1525" actId="478"/>
          <ac:spMkLst>
            <pc:docMk/>
            <pc:sldMk cId="2918617291" sldId="299"/>
            <ac:spMk id="2" creationId="{0A206640-9394-DC57-D0FF-72DC914ACF1F}"/>
          </ac:spMkLst>
        </pc:spChg>
        <pc:spChg chg="del mod">
          <ac:chgData name="Awais Asghar" userId="4e531a22-1881-423e-b958-a671f924ba4b" providerId="ADAL" clId="{085F8051-5BA0-4979-B706-A700C78D10D8}" dt="2023-12-17T16:02:36.891" v="1532" actId="478"/>
          <ac:spMkLst>
            <pc:docMk/>
            <pc:sldMk cId="2918617291" sldId="299"/>
            <ac:spMk id="3" creationId="{20DA1630-1E58-389E-E7FD-7B4741A24F8B}"/>
          </ac:spMkLst>
        </pc:spChg>
        <pc:spChg chg="del">
          <ac:chgData name="Awais Asghar" userId="4e531a22-1881-423e-b958-a671f924ba4b" providerId="ADAL" clId="{085F8051-5BA0-4979-B706-A700C78D10D8}" dt="2023-12-17T16:01:47.835" v="1526" actId="478"/>
          <ac:spMkLst>
            <pc:docMk/>
            <pc:sldMk cId="2918617291" sldId="299"/>
            <ac:spMk id="4" creationId="{3857EB1F-77F9-9F69-00D4-8C6F52DACEAE}"/>
          </ac:spMkLst>
        </pc:spChg>
        <pc:spChg chg="add mod">
          <ac:chgData name="Awais Asghar" userId="4e531a22-1881-423e-b958-a671f924ba4b" providerId="ADAL" clId="{085F8051-5BA0-4979-B706-A700C78D10D8}" dt="2023-12-17T16:02:49.350" v="1538" actId="1076"/>
          <ac:spMkLst>
            <pc:docMk/>
            <pc:sldMk cId="2918617291" sldId="299"/>
            <ac:spMk id="5" creationId="{C22A2A43-B69D-02D4-8FE1-121ADDAB6ED1}"/>
          </ac:spMkLst>
        </pc:spChg>
        <pc:spChg chg="add del mod">
          <ac:chgData name="Awais Asghar" userId="4e531a22-1881-423e-b958-a671f924ba4b" providerId="ADAL" clId="{085F8051-5BA0-4979-B706-A700C78D10D8}" dt="2023-12-17T16:03:52.597" v="1546" actId="478"/>
          <ac:spMkLst>
            <pc:docMk/>
            <pc:sldMk cId="2918617291" sldId="299"/>
            <ac:spMk id="6" creationId="{C627968A-2D18-F508-7D4F-EC60333F9866}"/>
          </ac:spMkLst>
        </pc:spChg>
        <pc:spChg chg="add mod">
          <ac:chgData name="Awais Asghar" userId="4e531a22-1881-423e-b958-a671f924ba4b" providerId="ADAL" clId="{085F8051-5BA0-4979-B706-A700C78D10D8}" dt="2023-12-17T16:09:22.204" v="1664" actId="207"/>
          <ac:spMkLst>
            <pc:docMk/>
            <pc:sldMk cId="2918617291" sldId="299"/>
            <ac:spMk id="7" creationId="{509AF877-7A9D-E6B7-418C-C17FB6C06116}"/>
          </ac:spMkLst>
        </pc:spChg>
        <pc:graphicFrameChg chg="add mod modGraphic">
          <ac:chgData name="Awais Asghar" userId="4e531a22-1881-423e-b958-a671f924ba4b" providerId="ADAL" clId="{085F8051-5BA0-4979-B706-A700C78D10D8}" dt="2023-12-17T16:08:58.084" v="1662" actId="404"/>
          <ac:graphicFrameMkLst>
            <pc:docMk/>
            <pc:sldMk cId="2918617291" sldId="299"/>
            <ac:graphicFrameMk id="8" creationId="{B5FABDE7-AAFD-D8B3-894F-FCDFFE5C55C1}"/>
          </ac:graphicFrameMkLst>
        </pc:graphicFrameChg>
      </pc:sldChg>
      <pc:sldChg chg="addSp delSp modSp new mod modClrScheme chgLayout">
        <pc:chgData name="Awais Asghar" userId="4e531a22-1881-423e-b958-a671f924ba4b" providerId="ADAL" clId="{085F8051-5BA0-4979-B706-A700C78D10D8}" dt="2023-12-17T16:49:03.621" v="1744" actId="1076"/>
        <pc:sldMkLst>
          <pc:docMk/>
          <pc:sldMk cId="2396347706" sldId="300"/>
        </pc:sldMkLst>
        <pc:spChg chg="del">
          <ac:chgData name="Awais Asghar" userId="4e531a22-1881-423e-b958-a671f924ba4b" providerId="ADAL" clId="{085F8051-5BA0-4979-B706-A700C78D10D8}" dt="2023-12-17T16:47:45.498" v="1699" actId="26606"/>
          <ac:spMkLst>
            <pc:docMk/>
            <pc:sldMk cId="2396347706" sldId="300"/>
            <ac:spMk id="2" creationId="{0DC7DD28-D3C4-DD62-9283-9D6C82F8F135}"/>
          </ac:spMkLst>
        </pc:spChg>
        <pc:spChg chg="add mod">
          <ac:chgData name="Awais Asghar" userId="4e531a22-1881-423e-b958-a671f924ba4b" providerId="ADAL" clId="{085F8051-5BA0-4979-B706-A700C78D10D8}" dt="2023-12-17T16:49:03.621" v="1744" actId="1076"/>
          <ac:spMkLst>
            <pc:docMk/>
            <pc:sldMk cId="2396347706" sldId="300"/>
            <ac:spMk id="7" creationId="{25CC5D9F-5FB6-B629-885B-F587EC388E70}"/>
          </ac:spMkLst>
        </pc:spChg>
        <pc:spChg chg="add del mod">
          <ac:chgData name="Awais Asghar" userId="4e531a22-1881-423e-b958-a671f924ba4b" providerId="ADAL" clId="{085F8051-5BA0-4979-B706-A700C78D10D8}" dt="2023-12-17T16:48:07.346" v="1726" actId="478"/>
          <ac:spMkLst>
            <pc:docMk/>
            <pc:sldMk cId="2396347706" sldId="300"/>
            <ac:spMk id="9" creationId="{89F2F812-309B-EE42-3007-31EEDFF860BC}"/>
          </ac:spMkLst>
        </pc:spChg>
        <pc:spChg chg="add del mod">
          <ac:chgData name="Awais Asghar" userId="4e531a22-1881-423e-b958-a671f924ba4b" providerId="ADAL" clId="{085F8051-5BA0-4979-B706-A700C78D10D8}" dt="2023-12-17T16:48:35.068" v="1730" actId="26606"/>
          <ac:spMkLst>
            <pc:docMk/>
            <pc:sldMk cId="2396347706" sldId="300"/>
            <ac:spMk id="12" creationId="{D0E21CDE-953E-1F87-4041-E3A1306CC1C9}"/>
          </ac:spMkLst>
        </pc:spChg>
        <pc:spChg chg="add del mod">
          <ac:chgData name="Awais Asghar" userId="4e531a22-1881-423e-b958-a671f924ba4b" providerId="ADAL" clId="{085F8051-5BA0-4979-B706-A700C78D10D8}" dt="2023-12-17T16:48:39.086" v="1732" actId="478"/>
          <ac:spMkLst>
            <pc:docMk/>
            <pc:sldMk cId="2396347706" sldId="300"/>
            <ac:spMk id="14" creationId="{9A1584D7-0CB5-7B81-2AAB-5C53B8488B1B}"/>
          </ac:spMkLst>
        </pc:spChg>
      </pc:sldChg>
      <pc:sldMasterChg chg="delSldLayout">
        <pc:chgData name="Awais Asghar" userId="4e531a22-1881-423e-b958-a671f924ba4b" providerId="ADAL" clId="{085F8051-5BA0-4979-B706-A700C78D10D8}" dt="2023-12-17T17:40:14.016" v="2031" actId="47"/>
        <pc:sldMasterMkLst>
          <pc:docMk/>
          <pc:sldMasterMk cId="0" sldId="2147483684"/>
        </pc:sldMasterMkLst>
        <pc:sldLayoutChg chg="del">
          <pc:chgData name="Awais Asghar" userId="4e531a22-1881-423e-b958-a671f924ba4b" providerId="ADAL" clId="{085F8051-5BA0-4979-B706-A700C78D10D8}" dt="2023-12-16T13:54:16.585" v="1302" actId="47"/>
          <pc:sldLayoutMkLst>
            <pc:docMk/>
            <pc:sldMasterMk cId="0" sldId="2147483684"/>
            <pc:sldLayoutMk cId="0" sldId="2147483651"/>
          </pc:sldLayoutMkLst>
        </pc:sldLayoutChg>
        <pc:sldLayoutChg chg="del">
          <pc:chgData name="Awais Asghar" userId="4e531a22-1881-423e-b958-a671f924ba4b" providerId="ADAL" clId="{085F8051-5BA0-4979-B706-A700C78D10D8}" dt="2023-12-16T13:31:03.462" v="958" actId="47"/>
          <pc:sldLayoutMkLst>
            <pc:docMk/>
            <pc:sldMasterMk cId="0" sldId="2147483684"/>
            <pc:sldLayoutMk cId="0" sldId="2147483654"/>
          </pc:sldLayoutMkLst>
        </pc:sldLayoutChg>
        <pc:sldLayoutChg chg="del">
          <pc:chgData name="Awais Asghar" userId="4e531a22-1881-423e-b958-a671f924ba4b" providerId="ADAL" clId="{085F8051-5BA0-4979-B706-A700C78D10D8}" dt="2023-12-16T13:22:03.302" v="842" actId="47"/>
          <pc:sldLayoutMkLst>
            <pc:docMk/>
            <pc:sldMasterMk cId="0" sldId="2147483684"/>
            <pc:sldLayoutMk cId="0" sldId="2147483657"/>
          </pc:sldLayoutMkLst>
        </pc:sldLayoutChg>
        <pc:sldLayoutChg chg="del">
          <pc:chgData name="Awais Asghar" userId="4e531a22-1881-423e-b958-a671f924ba4b" providerId="ADAL" clId="{085F8051-5BA0-4979-B706-A700C78D10D8}" dt="2023-12-17T15:59:41.162" v="1520" actId="47"/>
          <pc:sldLayoutMkLst>
            <pc:docMk/>
            <pc:sldMasterMk cId="0" sldId="2147483684"/>
            <pc:sldLayoutMk cId="0" sldId="2147483659"/>
          </pc:sldLayoutMkLst>
        </pc:sldLayoutChg>
        <pc:sldLayoutChg chg="del">
          <pc:chgData name="Awais Asghar" userId="4e531a22-1881-423e-b958-a671f924ba4b" providerId="ADAL" clId="{085F8051-5BA0-4979-B706-A700C78D10D8}" dt="2023-12-16T13:31:25.361" v="961" actId="47"/>
          <pc:sldLayoutMkLst>
            <pc:docMk/>
            <pc:sldMasterMk cId="0" sldId="2147483684"/>
            <pc:sldLayoutMk cId="0" sldId="2147483660"/>
          </pc:sldLayoutMkLst>
        </pc:sldLayoutChg>
        <pc:sldLayoutChg chg="del">
          <pc:chgData name="Awais Asghar" userId="4e531a22-1881-423e-b958-a671f924ba4b" providerId="ADAL" clId="{085F8051-5BA0-4979-B706-A700C78D10D8}" dt="2023-12-16T13:37:11.373" v="1194" actId="47"/>
          <pc:sldLayoutMkLst>
            <pc:docMk/>
            <pc:sldMasterMk cId="0" sldId="2147483684"/>
            <pc:sldLayoutMk cId="0" sldId="2147483663"/>
          </pc:sldLayoutMkLst>
        </pc:sldLayoutChg>
        <pc:sldLayoutChg chg="del">
          <pc:chgData name="Awais Asghar" userId="4e531a22-1881-423e-b958-a671f924ba4b" providerId="ADAL" clId="{085F8051-5BA0-4979-B706-A700C78D10D8}" dt="2023-12-17T17:40:14.016" v="2031" actId="47"/>
          <pc:sldLayoutMkLst>
            <pc:docMk/>
            <pc:sldMasterMk cId="0" sldId="2147483684"/>
            <pc:sldLayoutMk cId="0" sldId="2147483664"/>
          </pc:sldLayoutMkLst>
        </pc:sldLayoutChg>
        <pc:sldLayoutChg chg="del">
          <pc:chgData name="Awais Asghar" userId="4e531a22-1881-423e-b958-a671f924ba4b" providerId="ADAL" clId="{085F8051-5BA0-4979-B706-A700C78D10D8}" dt="2023-12-16T13:21:57.915" v="840" actId="47"/>
          <pc:sldLayoutMkLst>
            <pc:docMk/>
            <pc:sldMasterMk cId="0" sldId="2147483684"/>
            <pc:sldLayoutMk cId="0" sldId="2147483666"/>
          </pc:sldLayoutMkLst>
        </pc:sldLayoutChg>
        <pc:sldLayoutChg chg="del">
          <pc:chgData name="Awais Asghar" userId="4e531a22-1881-423e-b958-a671f924ba4b" providerId="ADAL" clId="{085F8051-5BA0-4979-B706-A700C78D10D8}" dt="2023-12-16T13:31:31.297" v="965" actId="47"/>
          <pc:sldLayoutMkLst>
            <pc:docMk/>
            <pc:sldMasterMk cId="0" sldId="2147483684"/>
            <pc:sldLayoutMk cId="0" sldId="2147483667"/>
          </pc:sldLayoutMkLst>
        </pc:sldLayoutChg>
        <pc:sldLayoutChg chg="del">
          <pc:chgData name="Awais Asghar" userId="4e531a22-1881-423e-b958-a671f924ba4b" providerId="ADAL" clId="{085F8051-5BA0-4979-B706-A700C78D10D8}" dt="2023-12-16T13:21:49.050" v="837" actId="47"/>
          <pc:sldLayoutMkLst>
            <pc:docMk/>
            <pc:sldMasterMk cId="0" sldId="2147483684"/>
            <pc:sldLayoutMk cId="0" sldId="2147483669"/>
          </pc:sldLayoutMkLst>
        </pc:sldLayoutChg>
        <pc:sldLayoutChg chg="del">
          <pc:chgData name="Awais Asghar" userId="4e531a22-1881-423e-b958-a671f924ba4b" providerId="ADAL" clId="{085F8051-5BA0-4979-B706-A700C78D10D8}" dt="2023-12-16T13:31:10.175" v="960" actId="47"/>
          <pc:sldLayoutMkLst>
            <pc:docMk/>
            <pc:sldMasterMk cId="0" sldId="2147483684"/>
            <pc:sldLayoutMk cId="0" sldId="2147483673"/>
          </pc:sldLayoutMkLst>
        </pc:sldLayoutChg>
        <pc:sldLayoutChg chg="del">
          <pc:chgData name="Awais Asghar" userId="4e531a22-1881-423e-b958-a671f924ba4b" providerId="ADAL" clId="{085F8051-5BA0-4979-B706-A700C78D10D8}" dt="2023-12-16T13:21:44.581" v="836" actId="47"/>
          <pc:sldLayoutMkLst>
            <pc:docMk/>
            <pc:sldMasterMk cId="0" sldId="2147483684"/>
            <pc:sldLayoutMk cId="0" sldId="2147483674"/>
          </pc:sldLayoutMkLst>
        </pc:sldLayoutChg>
        <pc:sldLayoutChg chg="del">
          <pc:chgData name="Awais Asghar" userId="4e531a22-1881-423e-b958-a671f924ba4b" providerId="ADAL" clId="{085F8051-5BA0-4979-B706-A700C78D10D8}" dt="2023-12-16T13:31:07.085" v="959" actId="47"/>
          <pc:sldLayoutMkLst>
            <pc:docMk/>
            <pc:sldMasterMk cId="0" sldId="2147483684"/>
            <pc:sldLayoutMk cId="0" sldId="2147483676"/>
          </pc:sldLayoutMkLst>
        </pc:sldLayoutChg>
        <pc:sldLayoutChg chg="del">
          <pc:chgData name="Awais Asghar" userId="4e531a22-1881-423e-b958-a671f924ba4b" providerId="ADAL" clId="{085F8051-5BA0-4979-B706-A700C78D10D8}" dt="2023-12-16T13:22:01.401" v="841" actId="47"/>
          <pc:sldLayoutMkLst>
            <pc:docMk/>
            <pc:sldMasterMk cId="0" sldId="2147483684"/>
            <pc:sldLayoutMk cId="0" sldId="2147483677"/>
          </pc:sldLayoutMkLst>
        </pc:sldLayoutChg>
        <pc:sldLayoutChg chg="del">
          <pc:chgData name="Awais Asghar" userId="4e531a22-1881-423e-b958-a671f924ba4b" providerId="ADAL" clId="{085F8051-5BA0-4979-B706-A700C78D10D8}" dt="2023-12-16T13:21:53.485" v="838" actId="47"/>
          <pc:sldLayoutMkLst>
            <pc:docMk/>
            <pc:sldMasterMk cId="0" sldId="2147483684"/>
            <pc:sldLayoutMk cId="0" sldId="2147483678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06348ff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06348ff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063e606fdb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063e606fdb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64450" y="1264225"/>
            <a:ext cx="6815100" cy="19272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220750" y="3232150"/>
            <a:ext cx="4702500" cy="475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3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2333025" y="1567075"/>
            <a:ext cx="44781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2332875" y="2630275"/>
            <a:ext cx="44781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1"/>
          </p:nvPr>
        </p:nvSpPr>
        <p:spPr>
          <a:xfrm>
            <a:off x="4923075" y="2371225"/>
            <a:ext cx="2640000" cy="10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2"/>
          </p:nvPr>
        </p:nvSpPr>
        <p:spPr>
          <a:xfrm>
            <a:off x="1580900" y="2371225"/>
            <a:ext cx="2640000" cy="10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3"/>
          </p:nvPr>
        </p:nvSpPr>
        <p:spPr>
          <a:xfrm>
            <a:off x="1580911" y="1812325"/>
            <a:ext cx="2640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4"/>
          </p:nvPr>
        </p:nvSpPr>
        <p:spPr>
          <a:xfrm>
            <a:off x="4923089" y="1812325"/>
            <a:ext cx="2640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2110311" y="205428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2"/>
          </p:nvPr>
        </p:nvSpPr>
        <p:spPr>
          <a:xfrm>
            <a:off x="5055489" y="205428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subTitle" idx="3"/>
          </p:nvPr>
        </p:nvSpPr>
        <p:spPr>
          <a:xfrm>
            <a:off x="2110311" y="354476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4"/>
          </p:nvPr>
        </p:nvSpPr>
        <p:spPr>
          <a:xfrm>
            <a:off x="5055489" y="354476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subTitle" idx="5"/>
          </p:nvPr>
        </p:nvSpPr>
        <p:spPr>
          <a:xfrm>
            <a:off x="2110311" y="15659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ubTitle" idx="6"/>
          </p:nvPr>
        </p:nvSpPr>
        <p:spPr>
          <a:xfrm>
            <a:off x="2110311" y="30564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subTitle" idx="7"/>
          </p:nvPr>
        </p:nvSpPr>
        <p:spPr>
          <a:xfrm>
            <a:off x="5055486" y="15659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8"/>
          </p:nvPr>
        </p:nvSpPr>
        <p:spPr>
          <a:xfrm>
            <a:off x="5055486" y="30564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3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rgbClr val="FFE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subTitle" idx="1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3"/>
          <p:cNvSpPr txBox="1"/>
          <p:nvPr/>
        </p:nvSpPr>
        <p:spPr>
          <a:xfrm>
            <a:off x="2099100" y="34595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CREDITS:</a:t>
            </a:r>
            <a:r>
              <a:rPr lang="en" sz="1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1000" b="1" u="sng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5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rgbClr val="FFE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634800" y="2437200"/>
            <a:ext cx="6540000" cy="12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264400" y="661125"/>
            <a:ext cx="1652100" cy="15114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9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754525" y="3682800"/>
            <a:ext cx="4863900" cy="464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948600" y="17003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1239900" y="4040000"/>
            <a:ext cx="6664200" cy="5640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2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3"/>
          </p:nvPr>
        </p:nvSpPr>
        <p:spPr>
          <a:xfrm>
            <a:off x="720000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4"/>
          </p:nvPr>
        </p:nvSpPr>
        <p:spPr>
          <a:xfrm>
            <a:off x="3419271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5"/>
          </p:nvPr>
        </p:nvSpPr>
        <p:spPr>
          <a:xfrm>
            <a:off x="6118549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6"/>
          </p:nvPr>
        </p:nvSpPr>
        <p:spPr>
          <a:xfrm>
            <a:off x="6118549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332020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3064616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332020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3064616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14" hasCustomPrompt="1"/>
          </p:nvPr>
        </p:nvSpPr>
        <p:spPr>
          <a:xfrm>
            <a:off x="6903949" y="1332020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15" hasCustomPrompt="1"/>
          </p:nvPr>
        </p:nvSpPr>
        <p:spPr>
          <a:xfrm>
            <a:off x="6903949" y="3064616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6"/>
          </p:nvPr>
        </p:nvSpPr>
        <p:spPr>
          <a:xfrm>
            <a:off x="720000" y="1877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7"/>
          </p:nvPr>
        </p:nvSpPr>
        <p:spPr>
          <a:xfrm>
            <a:off x="3419271" y="1877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18"/>
          </p:nvPr>
        </p:nvSpPr>
        <p:spPr>
          <a:xfrm>
            <a:off x="6118549" y="1877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9"/>
          </p:nvPr>
        </p:nvSpPr>
        <p:spPr>
          <a:xfrm>
            <a:off x="720000" y="3609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20"/>
          </p:nvPr>
        </p:nvSpPr>
        <p:spPr>
          <a:xfrm>
            <a:off x="3419274" y="3609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1"/>
          </p:nvPr>
        </p:nvSpPr>
        <p:spPr>
          <a:xfrm>
            <a:off x="6118549" y="3609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1024800" y="1060025"/>
            <a:ext cx="3998700" cy="184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1"/>
          </p:nvPr>
        </p:nvSpPr>
        <p:spPr>
          <a:xfrm>
            <a:off x="1024800" y="3001225"/>
            <a:ext cx="39987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>
            <a:spLocks noGrp="1"/>
          </p:cNvSpPr>
          <p:nvPr>
            <p:ph type="pic" idx="2"/>
          </p:nvPr>
        </p:nvSpPr>
        <p:spPr>
          <a:xfrm>
            <a:off x="5086250" y="798550"/>
            <a:ext cx="3300000" cy="35463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mfortaa"/>
              <a:buNone/>
              <a:defRPr sz="35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6" r:id="rId5"/>
    <p:sldLayoutId id="2147483658" r:id="rId6"/>
    <p:sldLayoutId id="2147483661" r:id="rId7"/>
    <p:sldLayoutId id="2147483662" r:id="rId8"/>
    <p:sldLayoutId id="2147483665" r:id="rId9"/>
    <p:sldLayoutId id="2147483668" r:id="rId10"/>
    <p:sldLayoutId id="2147483671" r:id="rId11"/>
    <p:sldLayoutId id="2147483675" r:id="rId12"/>
    <p:sldLayoutId id="2147483679" r:id="rId13"/>
    <p:sldLayoutId id="2147483680" r:id="rId14"/>
    <p:sldLayoutId id="2147483681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/>
          <p:nvPr/>
        </p:nvSpPr>
        <p:spPr>
          <a:xfrm>
            <a:off x="1057350" y="672475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Google Shape;234;p39"/>
          <p:cNvSpPr txBox="1">
            <a:spLocks noGrp="1"/>
          </p:cNvSpPr>
          <p:nvPr>
            <p:ph type="ctrTitle"/>
          </p:nvPr>
        </p:nvSpPr>
        <p:spPr>
          <a:xfrm>
            <a:off x="1164450" y="1433299"/>
            <a:ext cx="6815100" cy="192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Vehicle Detection and  </a:t>
            </a:r>
            <a:r>
              <a:rPr lang="en" dirty="0">
                <a:solidFill>
                  <a:schemeClr val="dk2"/>
                </a:solidFill>
              </a:rPr>
              <a:t>Counting System</a:t>
            </a:r>
            <a:endParaRPr dirty="0">
              <a:solidFill>
                <a:schemeClr val="dk2"/>
              </a:solidFill>
            </a:endParaRPr>
          </a:p>
        </p:txBody>
      </p:sp>
      <p:cxnSp>
        <p:nvCxnSpPr>
          <p:cNvPr id="236" name="Google Shape;236;p39"/>
          <p:cNvCxnSpPr/>
          <p:nvPr/>
        </p:nvCxnSpPr>
        <p:spPr>
          <a:xfrm rot="10800000" flipH="1">
            <a:off x="5924250" y="972600"/>
            <a:ext cx="2162400" cy="156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7" name="Google Shape;237;p39"/>
          <p:cNvCxnSpPr/>
          <p:nvPr/>
        </p:nvCxnSpPr>
        <p:spPr>
          <a:xfrm rot="-5400000">
            <a:off x="6848275" y="3637175"/>
            <a:ext cx="1260000" cy="4077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8" name="Google Shape;238;p39"/>
          <p:cNvCxnSpPr/>
          <p:nvPr/>
        </p:nvCxnSpPr>
        <p:spPr>
          <a:xfrm rot="10800000" flipH="1">
            <a:off x="1122850" y="3609425"/>
            <a:ext cx="750300" cy="315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7DD2545-341A-EE60-677A-88F74B13AC14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48464-CF3B-AE40-D5AC-B7A54855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lib. math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D5746F-C14B-209C-D07D-CF00A1641D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8600" y="1700300"/>
            <a:ext cx="6880950" cy="2298300"/>
          </a:xfrm>
        </p:spPr>
        <p:txBody>
          <a:bodyPr/>
          <a:lstStyle/>
          <a:p>
            <a:pPr marL="139700" indent="0">
              <a:buNone/>
            </a:pPr>
            <a:r>
              <a:rPr lang="en-US" sz="1800" dirty="0">
                <a:latin typeface="Comfortaa" panose="020B0604020202020204" charset="0"/>
              </a:rPr>
              <a:t>The `math` library in Python provides:</a:t>
            </a:r>
          </a:p>
          <a:p>
            <a:pPr marL="139700" indent="0">
              <a:buNone/>
            </a:pPr>
            <a:endParaRPr lang="en-US" sz="1800" dirty="0">
              <a:latin typeface="Comfortaa" panose="020B0604020202020204" charset="0"/>
            </a:endParaRPr>
          </a:p>
          <a:p>
            <a:r>
              <a:rPr lang="en-US" sz="1800" dirty="0">
                <a:latin typeface="Comfortaa" panose="020B0604020202020204" charset="0"/>
              </a:rPr>
              <a:t>Mathematical functions for numerical operations like square root, trigonometry, and logarithms.</a:t>
            </a:r>
          </a:p>
          <a:p>
            <a:r>
              <a:rPr lang="en-US" sz="1800" dirty="0">
                <a:latin typeface="Comfortaa" panose="020B0604020202020204" charset="0"/>
              </a:rPr>
              <a:t>Distance between points, a crucial step in the object-tracking mechanism for vehicle detection.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D63A41-1D66-6B8F-F948-7C5DEF6640B1}"/>
              </a:ext>
            </a:extLst>
          </p:cNvPr>
          <p:cNvSpPr txBox="1"/>
          <p:nvPr/>
        </p:nvSpPr>
        <p:spPr>
          <a:xfrm>
            <a:off x="114300" y="211270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598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01DFE-EA98-1E67-4AC6-B2D1D8026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lib. numpy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D2E169-F765-993B-1B35-C797932587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4000" y="1624100"/>
            <a:ext cx="7376250" cy="2298300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latin typeface="Comfortaa" panose="020B0604020202020204" charset="0"/>
              </a:rPr>
              <a:t>NumPy is a powerful numerical computing library that facilitates:</a:t>
            </a:r>
          </a:p>
          <a:p>
            <a:pPr marL="139700" indent="0">
              <a:buNone/>
            </a:pPr>
            <a:endParaRPr lang="en-US" sz="2000" dirty="0">
              <a:latin typeface="Comfortaa" panose="020B0604020202020204" charset="0"/>
            </a:endParaRPr>
          </a:p>
          <a:p>
            <a:r>
              <a:rPr lang="en-US" sz="2000" dirty="0">
                <a:latin typeface="Comfortaa" panose="020B0604020202020204" charset="0"/>
              </a:rPr>
              <a:t>Array manipulation and mathematical operations.</a:t>
            </a:r>
          </a:p>
          <a:p>
            <a:r>
              <a:rPr lang="en-US" sz="2000" dirty="0">
                <a:latin typeface="Comfortaa" panose="020B0604020202020204" charset="0"/>
              </a:rPr>
              <a:t>Used for efficient handling of numerical data</a:t>
            </a:r>
          </a:p>
          <a:p>
            <a:r>
              <a:rPr lang="en-US" sz="2000" dirty="0">
                <a:latin typeface="Comfortaa" panose="020B0604020202020204" charset="0"/>
              </a:rPr>
              <a:t>Context of image and frame processing.</a:t>
            </a:r>
            <a:endParaRPr lang="en-US" sz="1800" dirty="0">
              <a:latin typeface="Comfortaa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E136DC-5738-305E-28BD-4F045BE13490}"/>
              </a:ext>
            </a:extLst>
          </p:cNvPr>
          <p:cNvSpPr txBox="1"/>
          <p:nvPr/>
        </p:nvSpPr>
        <p:spPr>
          <a:xfrm>
            <a:off x="114300" y="232535"/>
            <a:ext cx="677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11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590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B76FC-B33C-693A-B555-A18D0E932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lib. pyttsx3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5A7580-5F89-9E23-3A59-54904DA1F0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550" y="1357400"/>
            <a:ext cx="6919050" cy="2298300"/>
          </a:xfrm>
        </p:spPr>
        <p:txBody>
          <a:bodyPr/>
          <a:lstStyle/>
          <a:p>
            <a:pPr marL="139700" indent="0">
              <a:buNone/>
            </a:pPr>
            <a:r>
              <a:rPr lang="en-US" sz="1800" dirty="0">
                <a:latin typeface="Comfortaa" panose="020B0604020202020204" charset="0"/>
              </a:rPr>
              <a:t>Pyttsx3 is a Python library that interfaces with:</a:t>
            </a:r>
          </a:p>
          <a:p>
            <a:r>
              <a:rPr lang="en-US" sz="1800" dirty="0">
                <a:latin typeface="Comfortaa" panose="020B0604020202020204" charset="0"/>
              </a:rPr>
              <a:t>Text-to-speech engines.</a:t>
            </a:r>
          </a:p>
          <a:p>
            <a:r>
              <a:rPr lang="en-US" sz="1800" dirty="0">
                <a:latin typeface="Comfortaa" panose="020B0604020202020204" charset="0"/>
              </a:rPr>
              <a:t>Allowing for the conversion of text into audible speech.</a:t>
            </a:r>
          </a:p>
          <a:p>
            <a:pPr algn="just"/>
            <a:r>
              <a:rPr lang="en-US" sz="1800" dirty="0">
                <a:latin typeface="Comfortaa" panose="020B0604020202020204" charset="0"/>
              </a:rPr>
              <a:t>It enhances user interaction by providing a spoken welcome message by making the vehicle detection system more accessible and user-friendly.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0F8175-2CD6-1F9B-8C0E-C795B3B9182C}"/>
              </a:ext>
            </a:extLst>
          </p:cNvPr>
          <p:cNvSpPr txBox="1"/>
          <p:nvPr/>
        </p:nvSpPr>
        <p:spPr>
          <a:xfrm>
            <a:off x="114300" y="211269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188991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1E60F-DE31-F27D-CFFF-E3E4726AC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lib. art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A3D0BE-9F32-C96B-4FF8-14A87594D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600" y="1287550"/>
            <a:ext cx="7649300" cy="2770100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sz="2000" dirty="0">
                <a:latin typeface="Comfortaa" panose="020B0604020202020204" charset="0"/>
              </a:rPr>
              <a:t>The art library provides: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omfortaa" panose="020B0604020202020204" charset="0"/>
              </a:rPr>
              <a:t>ASCII art generation capabilities.</a:t>
            </a:r>
          </a:p>
          <a:p>
            <a:pPr>
              <a:lnSpc>
                <a:spcPct val="150000"/>
              </a:lnSpc>
            </a:pPr>
            <a:r>
              <a:rPr lang="en-US" sz="2000" b="0" i="0" dirty="0">
                <a:solidFill>
                  <a:schemeClr val="tx1"/>
                </a:solidFill>
                <a:effectLst/>
                <a:latin typeface="Comfortaa" panose="020B0604020202020204" charset="0"/>
              </a:rPr>
              <a:t>ASCII art can be used to enhance the user interface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mfortaa" panose="020B0604020202020204" charset="0"/>
              </a:rPr>
              <a:t>To generate an ASCII art title for the "Vehicle Detection System“.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BD7CAD-2F21-4A12-777E-04CBADCD35CC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074591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1E60F-DE31-F27D-CFFF-E3E4726AC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lib. </a:t>
            </a:r>
            <a:r>
              <a:rPr lang="en-US" dirty="0" err="1">
                <a:solidFill>
                  <a:srgbClr val="FFFF00"/>
                </a:solidFill>
              </a:rPr>
              <a:t>Colorama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A3D0BE-9F32-C96B-4FF8-14A87594D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600" y="1287550"/>
            <a:ext cx="7649300" cy="2770100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sz="2000" dirty="0">
                <a:latin typeface="Comfortaa" panose="020B0604020202020204" charset="0"/>
              </a:rPr>
              <a:t>The </a:t>
            </a:r>
            <a:r>
              <a:rPr lang="en-US" sz="2000" dirty="0" err="1">
                <a:latin typeface="Comfortaa" panose="020B0604020202020204" charset="0"/>
              </a:rPr>
              <a:t>Colorama</a:t>
            </a:r>
            <a:r>
              <a:rPr lang="en-US" sz="2000" dirty="0">
                <a:latin typeface="Comfortaa" panose="020B0604020202020204" charset="0"/>
              </a:rPr>
              <a:t> library provides: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omfortaa" panose="020B0604020202020204" charset="0"/>
              </a:rPr>
              <a:t>This library is used to change the color of the text and background in the terminal.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mfortaa" panose="020B0604020202020204" charset="0"/>
              </a:rPr>
              <a:t>To change the color of the ASCII art title “ Vehicle Detection System”.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BD7CAD-2F21-4A12-777E-04CBADCD35CC}"/>
              </a:ext>
            </a:extLst>
          </p:cNvPr>
          <p:cNvSpPr txBox="1"/>
          <p:nvPr/>
        </p:nvSpPr>
        <p:spPr>
          <a:xfrm>
            <a:off x="114300" y="232535"/>
            <a:ext cx="677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14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999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845B-86A3-138F-00AD-30BB1EE68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lib. textblob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CC4ED7-E086-99BB-5944-B5E3402821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8600" y="1325650"/>
            <a:ext cx="7482300" cy="2585950"/>
          </a:xfrm>
        </p:spPr>
        <p:txBody>
          <a:bodyPr/>
          <a:lstStyle/>
          <a:p>
            <a:pPr marL="139700" indent="0">
              <a:buNone/>
            </a:pPr>
            <a:r>
              <a:rPr lang="en-US" sz="2400" dirty="0" err="1">
                <a:latin typeface="Comfortaa" panose="020B0604020202020204" charset="0"/>
              </a:rPr>
              <a:t>TextBlob</a:t>
            </a:r>
            <a:r>
              <a:rPr lang="en-US" sz="2400" dirty="0">
                <a:latin typeface="Comfortaa" panose="020B0604020202020204" charset="0"/>
              </a:rPr>
              <a:t> is an NLP library that simplifies tasks like </a:t>
            </a:r>
          </a:p>
          <a:p>
            <a:r>
              <a:rPr lang="en-US" sz="2400" dirty="0">
                <a:latin typeface="Comfortaa" panose="020B0604020202020204" charset="0"/>
              </a:rPr>
              <a:t>Parts-of-speech tagging</a:t>
            </a:r>
          </a:p>
          <a:p>
            <a:r>
              <a:rPr lang="en-US" sz="2400" dirty="0">
                <a:latin typeface="Comfortaa" panose="020B0604020202020204" charset="0"/>
              </a:rPr>
              <a:t>Sentiment analysis</a:t>
            </a:r>
          </a:p>
          <a:p>
            <a:r>
              <a:rPr lang="en-US" sz="2400" dirty="0">
                <a:latin typeface="Comfortaa" panose="020B0604020202020204" charset="0"/>
              </a:rPr>
              <a:t>Language Translation </a:t>
            </a:r>
          </a:p>
          <a:p>
            <a:r>
              <a:rPr lang="en-US" sz="2400" dirty="0">
                <a:solidFill>
                  <a:schemeClr val="tx1"/>
                </a:solidFill>
                <a:latin typeface="Comfortaa" panose="020B0604020202020204" charset="0"/>
              </a:rPr>
              <a:t>C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Comfortaa" panose="020B0604020202020204" charset="0"/>
              </a:rPr>
              <a:t>lassification</a:t>
            </a:r>
            <a:endParaRPr lang="en-US" sz="1800" dirty="0">
              <a:solidFill>
                <a:schemeClr val="tx1"/>
              </a:solidFill>
              <a:latin typeface="Comfortaa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5008C4-6B23-B9DC-F6AA-005FA4F1EF9F}"/>
              </a:ext>
            </a:extLst>
          </p:cNvPr>
          <p:cNvSpPr txBox="1"/>
          <p:nvPr/>
        </p:nvSpPr>
        <p:spPr>
          <a:xfrm>
            <a:off x="114300" y="232535"/>
            <a:ext cx="677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15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58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7"/>
          <p:cNvSpPr/>
          <p:nvPr/>
        </p:nvSpPr>
        <p:spPr>
          <a:xfrm>
            <a:off x="1051475" y="663149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47"/>
          <p:cNvSpPr txBox="1">
            <a:spLocks noGrp="1"/>
          </p:cNvSpPr>
          <p:nvPr>
            <p:ph type="title"/>
          </p:nvPr>
        </p:nvSpPr>
        <p:spPr>
          <a:xfrm>
            <a:off x="1993975" y="1993893"/>
            <a:ext cx="4724874" cy="11557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folder </a:t>
            </a:r>
            <a:br>
              <a:rPr lang="en" dirty="0"/>
            </a:br>
            <a:r>
              <a:rPr lang="en" dirty="0">
                <a:solidFill>
                  <a:schemeClr val="dk2"/>
                </a:solidFill>
              </a:rPr>
              <a:t>TREE STRUCTURE</a:t>
            </a:r>
            <a:endParaRPr dirty="0">
              <a:solidFill>
                <a:schemeClr val="dk2"/>
              </a:solidFill>
            </a:endParaRPr>
          </a:p>
        </p:txBody>
      </p:sp>
      <p:cxnSp>
        <p:nvCxnSpPr>
          <p:cNvPr id="328" name="Google Shape;328;p47"/>
          <p:cNvCxnSpPr/>
          <p:nvPr/>
        </p:nvCxnSpPr>
        <p:spPr>
          <a:xfrm>
            <a:off x="6319175" y="3726800"/>
            <a:ext cx="1761600" cy="309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29" name="Google Shape;329;p47"/>
          <p:cNvCxnSpPr/>
          <p:nvPr/>
        </p:nvCxnSpPr>
        <p:spPr>
          <a:xfrm rot="5400000" flipH="1">
            <a:off x="1293325" y="1164150"/>
            <a:ext cx="1401300" cy="3993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E736EE5-E18D-2F0A-7195-DD4C5A25B587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C499C5E-5054-48C3-D072-D734586D4EF7}"/>
              </a:ext>
            </a:extLst>
          </p:cNvPr>
          <p:cNvSpPr/>
          <p:nvPr/>
        </p:nvSpPr>
        <p:spPr>
          <a:xfrm>
            <a:off x="1498600" y="698500"/>
            <a:ext cx="1651000" cy="80645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  <a:latin typeface="Comfortaa" panose="020B0604020202020204" charset="0"/>
              </a:rPr>
              <a:t>Yolov4.cfg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36B8BB5-B199-E51D-5CDC-F8A395710D81}"/>
              </a:ext>
            </a:extLst>
          </p:cNvPr>
          <p:cNvCxnSpPr>
            <a:cxnSpLocks/>
          </p:cNvCxnSpPr>
          <p:nvPr/>
        </p:nvCxnSpPr>
        <p:spPr>
          <a:xfrm>
            <a:off x="4518022" y="1693862"/>
            <a:ext cx="0" cy="5159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4774E20-DFA6-00B8-4F90-E44C444D7243}"/>
              </a:ext>
            </a:extLst>
          </p:cNvPr>
          <p:cNvSpPr/>
          <p:nvPr/>
        </p:nvSpPr>
        <p:spPr>
          <a:xfrm>
            <a:off x="3575050" y="2209800"/>
            <a:ext cx="1898649" cy="882650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/>
                </a:solidFill>
                <a:latin typeface="Comfortaa" panose="020B0604020202020204" charset="0"/>
              </a:rPr>
              <a:t>Object_Detection</a:t>
            </a:r>
            <a:endParaRPr lang="en-US" dirty="0">
              <a:solidFill>
                <a:schemeClr val="tx2"/>
              </a:solidFill>
              <a:latin typeface="Comfortaa" panose="020B060402020202020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19F8B0A-A46C-5E9B-FB63-EE7D243F7EDF}"/>
              </a:ext>
            </a:extLst>
          </p:cNvPr>
          <p:cNvCxnSpPr>
            <a:cxnSpLocks/>
          </p:cNvCxnSpPr>
          <p:nvPr/>
        </p:nvCxnSpPr>
        <p:spPr>
          <a:xfrm>
            <a:off x="4518022" y="3092450"/>
            <a:ext cx="0" cy="330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9CA8E7B-75EB-F97C-4D49-71D628552FA8}"/>
              </a:ext>
            </a:extLst>
          </p:cNvPr>
          <p:cNvSpPr/>
          <p:nvPr/>
        </p:nvSpPr>
        <p:spPr>
          <a:xfrm>
            <a:off x="5060950" y="698500"/>
            <a:ext cx="1651000" cy="80645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  <a:latin typeface="Comfortaa" panose="020B0604020202020204" charset="0"/>
              </a:rPr>
              <a:t>Yolov4.weights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D524DBE-8C21-11AA-7894-C46A37FA4F10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2324100" y="1504950"/>
            <a:ext cx="0" cy="19050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53E365B-9B44-E281-4CDB-02D35648A7A5}"/>
              </a:ext>
            </a:extLst>
          </p:cNvPr>
          <p:cNvCxnSpPr>
            <a:cxnSpLocks/>
          </p:cNvCxnSpPr>
          <p:nvPr/>
        </p:nvCxnSpPr>
        <p:spPr>
          <a:xfrm>
            <a:off x="5949950" y="1504950"/>
            <a:ext cx="0" cy="19050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5520767-7705-7AB4-D3ED-BC05D1C80B11}"/>
              </a:ext>
            </a:extLst>
          </p:cNvPr>
          <p:cNvCxnSpPr>
            <a:cxnSpLocks/>
          </p:cNvCxnSpPr>
          <p:nvPr/>
        </p:nvCxnSpPr>
        <p:spPr>
          <a:xfrm>
            <a:off x="2324100" y="1693862"/>
            <a:ext cx="3625850" cy="1588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23" name="Rectangle: Rounded Corners 322">
            <a:extLst>
              <a:ext uri="{FF2B5EF4-FFF2-40B4-BE49-F238E27FC236}">
                <a16:creationId xmlns:a16="http://schemas.microsoft.com/office/drawing/2014/main" id="{BD6BD97F-DD58-4001-B306-AF7CA3B7D61F}"/>
              </a:ext>
            </a:extLst>
          </p:cNvPr>
          <p:cNvSpPr/>
          <p:nvPr/>
        </p:nvSpPr>
        <p:spPr>
          <a:xfrm>
            <a:off x="3692522" y="3441700"/>
            <a:ext cx="1650999" cy="9017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omfortaa" panose="020B0604020202020204" charset="0"/>
              </a:rPr>
              <a:t>Main.py</a:t>
            </a:r>
          </a:p>
        </p:txBody>
      </p:sp>
      <p:sp>
        <p:nvSpPr>
          <p:cNvPr id="324" name="Rectangle: Rounded Corners 323">
            <a:extLst>
              <a:ext uri="{FF2B5EF4-FFF2-40B4-BE49-F238E27FC236}">
                <a16:creationId xmlns:a16="http://schemas.microsoft.com/office/drawing/2014/main" id="{E71F4A63-40A9-8B63-1BF7-6F34749A75BC}"/>
              </a:ext>
            </a:extLst>
          </p:cNvPr>
          <p:cNvSpPr/>
          <p:nvPr/>
        </p:nvSpPr>
        <p:spPr>
          <a:xfrm>
            <a:off x="6067422" y="3441700"/>
            <a:ext cx="1470028" cy="9017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omfortaa" panose="020B0604020202020204" charset="0"/>
              </a:rPr>
              <a:t>Main.exe</a:t>
            </a:r>
          </a:p>
        </p:txBody>
      </p:sp>
      <p:cxnSp>
        <p:nvCxnSpPr>
          <p:cNvPr id="325" name="Straight Arrow Connector 324">
            <a:extLst>
              <a:ext uri="{FF2B5EF4-FFF2-40B4-BE49-F238E27FC236}">
                <a16:creationId xmlns:a16="http://schemas.microsoft.com/office/drawing/2014/main" id="{6FCF2965-17F6-29AF-1436-F556301EA7F8}"/>
              </a:ext>
            </a:extLst>
          </p:cNvPr>
          <p:cNvCxnSpPr>
            <a:cxnSpLocks/>
            <a:stCxn id="323" idx="3"/>
          </p:cNvCxnSpPr>
          <p:nvPr/>
        </p:nvCxnSpPr>
        <p:spPr>
          <a:xfrm flipV="1">
            <a:off x="5343521" y="3886200"/>
            <a:ext cx="723901" cy="63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55959A1-2EEC-4B1A-16BF-4A96C887F7C5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65"/>
          <p:cNvSpPr txBox="1"/>
          <p:nvPr/>
        </p:nvSpPr>
        <p:spPr>
          <a:xfrm>
            <a:off x="6403200" y="2109047"/>
            <a:ext cx="2020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4" name="Google Shape;594;p65"/>
          <p:cNvSpPr txBox="1"/>
          <p:nvPr/>
        </p:nvSpPr>
        <p:spPr>
          <a:xfrm>
            <a:off x="720000" y="1682700"/>
            <a:ext cx="2020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yolov4</a:t>
            </a:r>
            <a:endParaRPr sz="2400" dirty="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95" name="Google Shape;595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 </a:t>
            </a:r>
            <a:r>
              <a:rPr lang="en">
                <a:solidFill>
                  <a:schemeClr val="dk2"/>
                </a:solidFill>
              </a:rPr>
              <a:t>are useful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96" name="Google Shape;596;p65"/>
          <p:cNvSpPr txBox="1"/>
          <p:nvPr/>
        </p:nvSpPr>
        <p:spPr>
          <a:xfrm>
            <a:off x="3519651" y="2283900"/>
            <a:ext cx="2104800" cy="8805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Algorithms</a:t>
            </a:r>
            <a:endParaRPr sz="2400" b="1" dirty="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597" name="Google Shape;597;p65"/>
          <p:cNvCxnSpPr>
            <a:stCxn id="596" idx="0"/>
            <a:endCxn id="598" idx="1"/>
          </p:cNvCxnSpPr>
          <p:nvPr/>
        </p:nvCxnSpPr>
        <p:spPr>
          <a:xfrm rot="-5400000">
            <a:off x="5326701" y="1207350"/>
            <a:ext cx="321900" cy="18312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99" name="Google Shape;599;p65"/>
          <p:cNvCxnSpPr>
            <a:cxnSpLocks/>
            <a:stCxn id="596" idx="2"/>
            <a:endCxn id="600" idx="1"/>
          </p:cNvCxnSpPr>
          <p:nvPr/>
        </p:nvCxnSpPr>
        <p:spPr>
          <a:xfrm rot="16200000" flipH="1">
            <a:off x="5109275" y="2627175"/>
            <a:ext cx="756701" cy="1831149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01" name="Google Shape;601;p65"/>
          <p:cNvSpPr txBox="1"/>
          <p:nvPr/>
        </p:nvSpPr>
        <p:spPr>
          <a:xfrm>
            <a:off x="720000" y="3641651"/>
            <a:ext cx="23153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EfficientDet</a:t>
            </a:r>
            <a:endParaRPr sz="2400" dirty="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98" name="Google Shape;598;p65"/>
          <p:cNvSpPr txBox="1"/>
          <p:nvPr/>
        </p:nvSpPr>
        <p:spPr>
          <a:xfrm>
            <a:off x="6403200" y="1682700"/>
            <a:ext cx="2020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R</a:t>
            </a:r>
            <a:r>
              <a:rPr lang="en" sz="2400" dirty="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etinaNet</a:t>
            </a:r>
            <a:endParaRPr sz="2400" dirty="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00" name="Google Shape;600;p65"/>
          <p:cNvSpPr txBox="1"/>
          <p:nvPr/>
        </p:nvSpPr>
        <p:spPr>
          <a:xfrm>
            <a:off x="6403200" y="3563901"/>
            <a:ext cx="2020800" cy="714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SSD</a:t>
            </a:r>
            <a:endParaRPr sz="2400" dirty="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602" name="Google Shape;602;p65"/>
          <p:cNvCxnSpPr>
            <a:stCxn id="596" idx="0"/>
            <a:endCxn id="594" idx="3"/>
          </p:cNvCxnSpPr>
          <p:nvPr/>
        </p:nvCxnSpPr>
        <p:spPr>
          <a:xfrm rot="5400000" flipH="1">
            <a:off x="3495501" y="1207350"/>
            <a:ext cx="321900" cy="18312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03" name="Google Shape;603;p65"/>
          <p:cNvCxnSpPr>
            <a:cxnSpLocks/>
            <a:stCxn id="596" idx="2"/>
            <a:endCxn id="601" idx="3"/>
          </p:cNvCxnSpPr>
          <p:nvPr/>
        </p:nvCxnSpPr>
        <p:spPr>
          <a:xfrm rot="5400000">
            <a:off x="3425326" y="2774375"/>
            <a:ext cx="756701" cy="1536751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04" name="Google Shape;604;p65"/>
          <p:cNvSpPr txBox="1"/>
          <p:nvPr/>
        </p:nvSpPr>
        <p:spPr>
          <a:xfrm>
            <a:off x="814877" y="2019413"/>
            <a:ext cx="2020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6" name="Google Shape;606;p65"/>
          <p:cNvSpPr txBox="1"/>
          <p:nvPr/>
        </p:nvSpPr>
        <p:spPr>
          <a:xfrm>
            <a:off x="6403200" y="3633052"/>
            <a:ext cx="10524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07" name="Google Shape;607;p65"/>
          <p:cNvCxnSpPr/>
          <p:nvPr/>
        </p:nvCxnSpPr>
        <p:spPr>
          <a:xfrm flipH="1">
            <a:off x="580825" y="1304275"/>
            <a:ext cx="1534500" cy="2193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AD753BD-278A-2B2D-9B8B-A1030CC236A7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Sorting </a:t>
            </a:r>
            <a:r>
              <a:rPr lang="en">
                <a:solidFill>
                  <a:schemeClr val="dk2"/>
                </a:solidFill>
              </a:rPr>
              <a:t>algorithms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1" name="Google Shape;571;p64"/>
          <p:cNvSpPr/>
          <p:nvPr/>
        </p:nvSpPr>
        <p:spPr>
          <a:xfrm>
            <a:off x="7710918" y="2911862"/>
            <a:ext cx="71700" cy="71700"/>
          </a:xfrm>
          <a:prstGeom prst="ellipse">
            <a:avLst/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64"/>
          <p:cNvSpPr/>
          <p:nvPr/>
        </p:nvSpPr>
        <p:spPr>
          <a:xfrm>
            <a:off x="1214950" y="2806900"/>
            <a:ext cx="1678500" cy="15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64"/>
          <p:cNvSpPr/>
          <p:nvPr/>
        </p:nvSpPr>
        <p:spPr>
          <a:xfrm>
            <a:off x="2893497" y="2806900"/>
            <a:ext cx="1678500" cy="15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64"/>
          <p:cNvSpPr/>
          <p:nvPr/>
        </p:nvSpPr>
        <p:spPr>
          <a:xfrm>
            <a:off x="4572019" y="2806900"/>
            <a:ext cx="1678500" cy="15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64"/>
          <p:cNvSpPr/>
          <p:nvPr/>
        </p:nvSpPr>
        <p:spPr>
          <a:xfrm>
            <a:off x="6250553" y="2806900"/>
            <a:ext cx="1678500" cy="15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6" name="Google Shape;576;p64"/>
          <p:cNvCxnSpPr>
            <a:cxnSpLocks/>
            <a:stCxn id="572" idx="0"/>
            <a:endCxn id="577" idx="2"/>
          </p:cNvCxnSpPr>
          <p:nvPr/>
        </p:nvCxnSpPr>
        <p:spPr>
          <a:xfrm flipH="1" flipV="1">
            <a:off x="2054199" y="2342701"/>
            <a:ext cx="1" cy="464199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577" name="Google Shape;577;p64"/>
          <p:cNvSpPr txBox="1"/>
          <p:nvPr/>
        </p:nvSpPr>
        <p:spPr>
          <a:xfrm flipH="1">
            <a:off x="982599" y="1881601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EfficientDet</a:t>
            </a:r>
            <a:endParaRPr sz="2400" dirty="0">
              <a:solidFill>
                <a:schemeClr val="dk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78" name="Google Shape;578;p64"/>
          <p:cNvSpPr txBox="1"/>
          <p:nvPr/>
        </p:nvSpPr>
        <p:spPr>
          <a:xfrm flipH="1">
            <a:off x="5781201" y="3741475"/>
            <a:ext cx="2800348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omfortaa" panose="020B0604020202020204" charset="0"/>
                <a:ea typeface="Lato"/>
                <a:cs typeface="Lato"/>
                <a:sym typeface="Lato"/>
              </a:rPr>
              <a:t>Real-time Vehicle Detection with Speed and Accuracy.</a:t>
            </a:r>
            <a:endParaRPr dirty="0">
              <a:solidFill>
                <a:schemeClr val="dk1"/>
              </a:solidFill>
              <a:latin typeface="Comfortaa" panose="020B0604020202020204" charset="0"/>
              <a:ea typeface="Lato"/>
              <a:cs typeface="Lato"/>
              <a:sym typeface="Lato"/>
            </a:endParaRPr>
          </a:p>
        </p:txBody>
      </p:sp>
      <p:sp>
        <p:nvSpPr>
          <p:cNvPr id="579" name="Google Shape;579;p64"/>
          <p:cNvSpPr txBox="1"/>
          <p:nvPr/>
        </p:nvSpPr>
        <p:spPr>
          <a:xfrm flipH="1">
            <a:off x="2661147" y="3586525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SSD</a:t>
            </a:r>
            <a:endParaRPr sz="2400" dirty="0">
              <a:solidFill>
                <a:schemeClr val="dk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80" name="Google Shape;580;p64"/>
          <p:cNvSpPr txBox="1"/>
          <p:nvPr/>
        </p:nvSpPr>
        <p:spPr>
          <a:xfrm flipH="1">
            <a:off x="2450296" y="3838812"/>
            <a:ext cx="2564902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Comfortaa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P</a:t>
            </a:r>
            <a:r>
              <a:rPr lang="en-US" i="0" dirty="0">
                <a:solidFill>
                  <a:schemeClr val="tx1"/>
                </a:solidFill>
                <a:effectLst/>
                <a:latin typeface="Comfortaa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redicts bounding boxes for multiple objects</a:t>
            </a:r>
            <a:endParaRPr dirty="0">
              <a:solidFill>
                <a:schemeClr val="tx1"/>
              </a:solidFill>
              <a:latin typeface="Comfortaa" panose="020B060402020202020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</p:txBody>
      </p:sp>
      <p:cxnSp>
        <p:nvCxnSpPr>
          <p:cNvPr id="581" name="Google Shape;581;p64"/>
          <p:cNvCxnSpPr>
            <a:stCxn id="579" idx="0"/>
            <a:endCxn id="573" idx="2"/>
          </p:cNvCxnSpPr>
          <p:nvPr/>
        </p:nvCxnSpPr>
        <p:spPr>
          <a:xfrm flipV="1">
            <a:off x="3732747" y="2959000"/>
            <a:ext cx="0" cy="62752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582" name="Google Shape;582;p64"/>
          <p:cNvSpPr txBox="1"/>
          <p:nvPr/>
        </p:nvSpPr>
        <p:spPr>
          <a:xfrm flipH="1">
            <a:off x="4339669" y="1840601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RetinaNet</a:t>
            </a:r>
            <a:endParaRPr sz="2400" dirty="0">
              <a:solidFill>
                <a:schemeClr val="dk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83" name="Google Shape;583;p64"/>
          <p:cNvSpPr txBox="1"/>
          <p:nvPr/>
        </p:nvSpPr>
        <p:spPr>
          <a:xfrm flipH="1">
            <a:off x="4213839" y="1355288"/>
            <a:ext cx="2575483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Comfortaa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Swift Solutions for Real-time Object Detection.</a:t>
            </a:r>
            <a:endParaRPr dirty="0">
              <a:solidFill>
                <a:schemeClr val="tx1"/>
              </a:solidFill>
              <a:latin typeface="Comfortaa" panose="020B060402020202020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</p:txBody>
      </p:sp>
      <p:cxnSp>
        <p:nvCxnSpPr>
          <p:cNvPr id="586" name="Google Shape;586;p64"/>
          <p:cNvCxnSpPr>
            <a:stCxn id="574" idx="0"/>
            <a:endCxn id="582" idx="2"/>
          </p:cNvCxnSpPr>
          <p:nvPr/>
        </p:nvCxnSpPr>
        <p:spPr>
          <a:xfrm flipV="1">
            <a:off x="5411269" y="2301701"/>
            <a:ext cx="0" cy="505199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7" name="Google Shape;587;p64"/>
          <p:cNvCxnSpPr>
            <a:cxnSpLocks/>
            <a:endCxn id="575" idx="2"/>
          </p:cNvCxnSpPr>
          <p:nvPr/>
        </p:nvCxnSpPr>
        <p:spPr>
          <a:xfrm rot="10800000">
            <a:off x="7089800" y="2958900"/>
            <a:ext cx="0" cy="339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8" name="Google Shape;588;p64"/>
          <p:cNvCxnSpPr/>
          <p:nvPr/>
        </p:nvCxnSpPr>
        <p:spPr>
          <a:xfrm>
            <a:off x="7095775" y="1815200"/>
            <a:ext cx="1578600" cy="4230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Google Shape;584;p64">
            <a:extLst>
              <a:ext uri="{FF2B5EF4-FFF2-40B4-BE49-F238E27FC236}">
                <a16:creationId xmlns:a16="http://schemas.microsoft.com/office/drawing/2014/main" id="{0DCAEC85-FF31-622E-332C-31C2ABEB6928}"/>
              </a:ext>
            </a:extLst>
          </p:cNvPr>
          <p:cNvSpPr txBox="1"/>
          <p:nvPr/>
        </p:nvSpPr>
        <p:spPr>
          <a:xfrm flipH="1">
            <a:off x="6018200" y="3390900"/>
            <a:ext cx="2143200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115000"/>
              </a:lnSpc>
            </a:pPr>
            <a:endParaRPr lang="en-US" sz="2400" dirty="0">
              <a:solidFill>
                <a:schemeClr val="dk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algn="ctr">
              <a:lnSpc>
                <a:spcPct val="115000"/>
              </a:lnSpc>
            </a:pPr>
            <a:endParaRPr lang="en-US" sz="2400" dirty="0">
              <a:solidFill>
                <a:schemeClr val="dk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algn="ctr">
              <a:lnSpc>
                <a:spcPct val="115000"/>
              </a:lnSpc>
            </a:pPr>
            <a:r>
              <a:rPr lang="en-US" sz="2400" dirty="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yolov4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3" name="Google Shape;585;p64">
            <a:extLst>
              <a:ext uri="{FF2B5EF4-FFF2-40B4-BE49-F238E27FC236}">
                <a16:creationId xmlns:a16="http://schemas.microsoft.com/office/drawing/2014/main" id="{CDED8979-1A52-4346-1DAC-7856A9B44003}"/>
              </a:ext>
            </a:extLst>
          </p:cNvPr>
          <p:cNvSpPr txBox="1"/>
          <p:nvPr/>
        </p:nvSpPr>
        <p:spPr>
          <a:xfrm flipH="1">
            <a:off x="851307" y="1188000"/>
            <a:ext cx="2405785" cy="902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Comfortaa" panose="020B0604020202020204" charset="0"/>
              </a:rPr>
              <a:t>M</a:t>
            </a:r>
            <a:r>
              <a:rPr lang="en-US" b="0" i="0" dirty="0">
                <a:solidFill>
                  <a:schemeClr val="tx1"/>
                </a:solidFill>
                <a:effectLst/>
                <a:latin typeface="Comfortaa" panose="020B0604020202020204" charset="0"/>
              </a:rPr>
              <a:t>odel accuracy across different resolutions and model sizes.</a:t>
            </a:r>
            <a:endParaRPr dirty="0">
              <a:solidFill>
                <a:schemeClr val="tx1"/>
              </a:solidFill>
              <a:latin typeface="Comfortaa" panose="020B0604020202020204" charset="0"/>
              <a:ea typeface="Lato"/>
              <a:cs typeface="Lato"/>
              <a:sym typeface="La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80BB66-24E3-96E4-540E-3F0AAE6296D2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86;p43">
            <a:extLst>
              <a:ext uri="{FF2B5EF4-FFF2-40B4-BE49-F238E27FC236}">
                <a16:creationId xmlns:a16="http://schemas.microsoft.com/office/drawing/2014/main" id="{C22A2A43-B69D-02D4-8FE1-121ADDAB6ED1}"/>
              </a:ext>
            </a:extLst>
          </p:cNvPr>
          <p:cNvSpPr/>
          <p:nvPr/>
        </p:nvSpPr>
        <p:spPr>
          <a:xfrm>
            <a:off x="1099500" y="1035050"/>
            <a:ext cx="6945000" cy="31623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9AF877-7A9D-E6B7-418C-C17FB6C06116}"/>
              </a:ext>
            </a:extLst>
          </p:cNvPr>
          <p:cNvSpPr/>
          <p:nvPr/>
        </p:nvSpPr>
        <p:spPr>
          <a:xfrm>
            <a:off x="1739900" y="1809750"/>
            <a:ext cx="5499100" cy="164465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5FABDE7-AAFD-D8B3-894F-FCDFFE5C55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3979890"/>
              </p:ext>
            </p:extLst>
          </p:nvPr>
        </p:nvGraphicFramePr>
        <p:xfrm>
          <a:off x="1739900" y="1968500"/>
          <a:ext cx="5441950" cy="1341120"/>
        </p:xfrm>
        <a:graphic>
          <a:graphicData uri="http://schemas.openxmlformats.org/drawingml/2006/table">
            <a:tbl>
              <a:tblPr firstRow="1" bandRow="1">
                <a:tableStyleId>{2419819A-C95B-4A06-8614-55917422F623}</a:tableStyleId>
              </a:tblPr>
              <a:tblGrid>
                <a:gridCol w="2720975">
                  <a:extLst>
                    <a:ext uri="{9D8B030D-6E8A-4147-A177-3AD203B41FA5}">
                      <a16:colId xmlns:a16="http://schemas.microsoft.com/office/drawing/2014/main" val="3918001913"/>
                    </a:ext>
                  </a:extLst>
                </a:gridCol>
                <a:gridCol w="2720975">
                  <a:extLst>
                    <a:ext uri="{9D8B030D-6E8A-4147-A177-3AD203B41FA5}">
                      <a16:colId xmlns:a16="http://schemas.microsoft.com/office/drawing/2014/main" val="691828382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70C0"/>
                          </a:solidFill>
                        </a:rPr>
                        <a:t>Ahmad </a:t>
                      </a:r>
                      <a:r>
                        <a:rPr lang="en-US" sz="2400" dirty="0">
                          <a:solidFill>
                            <a:srgbClr val="0070C0"/>
                          </a:solidFill>
                          <a:latin typeface="Comfortaa" panose="020B0604020202020204" charset="0"/>
                        </a:rPr>
                        <a:t>Hussain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rgbClr val="0070C0"/>
                          </a:solidFill>
                          <a:latin typeface="Comfortaa" panose="020B0604020202020204" charset="0"/>
                        </a:rPr>
                        <a:t>404302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134622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rgbClr val="0070C0"/>
                          </a:solidFill>
                          <a:latin typeface="Comfortaa" panose="020B0604020202020204" charset="0"/>
                        </a:rPr>
                        <a:t>Awais Asghar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rgbClr val="0070C0"/>
                          </a:solidFill>
                          <a:latin typeface="Comfortaa" panose="020B0604020202020204" charset="0"/>
                        </a:rPr>
                        <a:t>427265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301507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110C313-3030-7399-7291-87E95461D480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1861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5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5652" r="22331"/>
          <a:stretch/>
        </p:blipFill>
        <p:spPr>
          <a:xfrm>
            <a:off x="5086250" y="798550"/>
            <a:ext cx="3299927" cy="3546400"/>
          </a:xfrm>
          <a:prstGeom prst="rect">
            <a:avLst/>
          </a:prstGeom>
        </p:spPr>
      </p:pic>
      <p:sp>
        <p:nvSpPr>
          <p:cNvPr id="400" name="Google Shape;400;p54"/>
          <p:cNvSpPr txBox="1">
            <a:spLocks noGrp="1"/>
          </p:cNvSpPr>
          <p:nvPr>
            <p:ph type="title"/>
          </p:nvPr>
        </p:nvSpPr>
        <p:spPr>
          <a:xfrm>
            <a:off x="700300" y="471615"/>
            <a:ext cx="3998700" cy="8872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</a:t>
            </a:r>
            <a:r>
              <a:rPr lang="en-US" dirty="0">
                <a:solidFill>
                  <a:schemeClr val="dk2"/>
                </a:solidFill>
              </a:rPr>
              <a:t>YOLOV4?</a:t>
            </a:r>
          </a:p>
        </p:txBody>
      </p:sp>
      <p:sp>
        <p:nvSpPr>
          <p:cNvPr id="401" name="Google Shape;401;p54"/>
          <p:cNvSpPr txBox="1">
            <a:spLocks noGrp="1"/>
          </p:cNvSpPr>
          <p:nvPr>
            <p:ph type="subTitle" idx="1"/>
          </p:nvPr>
        </p:nvSpPr>
        <p:spPr>
          <a:xfrm>
            <a:off x="635000" y="1619900"/>
            <a:ext cx="4451250" cy="21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+mj-lt"/>
              <a:buAutoNum type="arabicPeriod"/>
            </a:pPr>
            <a:r>
              <a:rPr lang="en-US" sz="1800" b="1" i="0" dirty="0">
                <a:solidFill>
                  <a:srgbClr val="D1D5DB"/>
                </a:solidFill>
                <a:effectLst/>
                <a:latin typeface="Comfortaa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Real-time object detection Processing.</a:t>
            </a: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solidFill>
                  <a:srgbClr val="D1D5DB"/>
                </a:solidFill>
                <a:effectLst/>
                <a:latin typeface="Comfortaa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Balanced Accuracy and Speed.</a:t>
            </a:r>
          </a:p>
          <a:p>
            <a:pPr algn="l">
              <a:buFont typeface="+mj-lt"/>
              <a:buAutoNum type="arabicPeriod"/>
            </a:pPr>
            <a:r>
              <a:rPr lang="en-US" sz="1800" b="1" dirty="0">
                <a:solidFill>
                  <a:srgbClr val="D1D5DB"/>
                </a:solidFill>
                <a:latin typeface="Comfortaa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U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mfortaa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tilize a large number of boxes</a:t>
            </a:r>
          </a:p>
          <a:p>
            <a:pPr algn="l">
              <a:lnSpc>
                <a:spcPct val="100000"/>
              </a:lnSpc>
              <a:buFont typeface="+mj-lt"/>
              <a:buAutoNum type="arabicPeriod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YOLOv4 achieves competitive accuracy</a:t>
            </a:r>
            <a:endParaRPr lang="en-US" sz="1800" b="0" i="0" dirty="0">
              <a:solidFill>
                <a:srgbClr val="D1D5DB"/>
              </a:solidFill>
              <a:effectLst/>
              <a:latin typeface="Comfortaa" panose="020B060402020202020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402" name="Google Shape;402;p54"/>
          <p:cNvCxnSpPr/>
          <p:nvPr/>
        </p:nvCxnSpPr>
        <p:spPr>
          <a:xfrm flipH="1">
            <a:off x="573300" y="4422325"/>
            <a:ext cx="2214600" cy="148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C2A94C2-92B1-1C94-2F25-6C53F93EABEA}"/>
              </a:ext>
            </a:extLst>
          </p:cNvPr>
          <p:cNvSpPr txBox="1"/>
          <p:nvPr/>
        </p:nvSpPr>
        <p:spPr>
          <a:xfrm>
            <a:off x="114300" y="211269"/>
            <a:ext cx="677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3"/>
          <p:cNvSpPr txBox="1">
            <a:spLocks noGrp="1"/>
          </p:cNvSpPr>
          <p:nvPr>
            <p:ph type="title"/>
          </p:nvPr>
        </p:nvSpPr>
        <p:spPr>
          <a:xfrm>
            <a:off x="146050" y="3937000"/>
            <a:ext cx="8502650" cy="6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GitHub Link: </a:t>
            </a:r>
            <a:r>
              <a:rPr lang="en-US" sz="1000" u="sng" dirty="0">
                <a:solidFill>
                  <a:schemeClr val="tx1">
                    <a:lumMod val="95000"/>
                  </a:schemeClr>
                </a:solidFill>
              </a:rPr>
              <a:t>https://github.com/Awais-Asghar/Vehicle-Detection-and-Counting-System-Using-Open-CV</a:t>
            </a:r>
            <a:r>
              <a:rPr lang="en" sz="3200" dirty="0"/>
              <a:t>                                  </a:t>
            </a:r>
            <a:endParaRPr dirty="0">
              <a:solidFill>
                <a:schemeClr val="dk2"/>
              </a:solidFill>
            </a:endParaRPr>
          </a:p>
        </p:txBody>
      </p:sp>
      <p:cxnSp>
        <p:nvCxnSpPr>
          <p:cNvPr id="394" name="Google Shape;394;p53"/>
          <p:cNvCxnSpPr/>
          <p:nvPr/>
        </p:nvCxnSpPr>
        <p:spPr>
          <a:xfrm>
            <a:off x="7452900" y="3496900"/>
            <a:ext cx="1691100" cy="289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" name="Google Shape;703;p73">
            <a:extLst>
              <a:ext uri="{FF2B5EF4-FFF2-40B4-BE49-F238E27FC236}">
                <a16:creationId xmlns:a16="http://schemas.microsoft.com/office/drawing/2014/main" id="{C8FFFDDD-0B91-3C8D-8C0B-980CDA136438}"/>
              </a:ext>
            </a:extLst>
          </p:cNvPr>
          <p:cNvCxnSpPr/>
          <p:nvPr/>
        </p:nvCxnSpPr>
        <p:spPr>
          <a:xfrm>
            <a:off x="55950" y="254800"/>
            <a:ext cx="2125200" cy="569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1B593B9-CE67-ADF5-37A5-9B3C48672D2F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5CC5D9F-5FB6-B629-885B-F587EC388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6586" y="494145"/>
            <a:ext cx="5060314" cy="572700"/>
          </a:xfrm>
        </p:spPr>
        <p:txBody>
          <a:bodyPr wrap="square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dirty="0" err="1">
                <a:solidFill>
                  <a:schemeClr val="bg2"/>
                </a:solidFill>
              </a:rPr>
              <a:t>DrawBacks</a:t>
            </a:r>
            <a:endParaRPr lang="en-US" sz="4400" dirty="0">
              <a:solidFill>
                <a:schemeClr val="bg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92099D-123B-2C29-D939-D982A8F80FEC}"/>
              </a:ext>
            </a:extLst>
          </p:cNvPr>
          <p:cNvSpPr txBox="1"/>
          <p:nvPr/>
        </p:nvSpPr>
        <p:spPr>
          <a:xfrm>
            <a:off x="114300" y="232535"/>
            <a:ext cx="677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22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Google Shape;401;p54">
            <a:extLst>
              <a:ext uri="{FF2B5EF4-FFF2-40B4-BE49-F238E27FC236}">
                <a16:creationId xmlns:a16="http://schemas.microsoft.com/office/drawing/2014/main" id="{2F07B13F-4E28-D13E-F1E6-E53DCBF4C1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55750" y="1638950"/>
            <a:ext cx="4832350" cy="21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+mj-lt"/>
              <a:buAutoNum type="arabicPeriod"/>
            </a:pPr>
            <a:r>
              <a:rPr lang="en-US" sz="1800" b="1" dirty="0">
                <a:solidFill>
                  <a:srgbClr val="D1D5DB"/>
                </a:solidFill>
                <a:latin typeface="Comfortaa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This algorithm detects the traffic signals in the images.</a:t>
            </a:r>
          </a:p>
          <a:p>
            <a:pPr algn="l">
              <a:buFont typeface="+mj-lt"/>
              <a:buAutoNum type="arabicPeriod"/>
            </a:pPr>
            <a:r>
              <a:rPr lang="en-US" sz="1800" b="1" dirty="0">
                <a:solidFill>
                  <a:srgbClr val="D1D5DB"/>
                </a:solidFill>
                <a:latin typeface="Comfortaa" panose="020B0604020202020204" charset="0"/>
                <a:ea typeface="Lato" panose="020F0502020204030203" pitchFamily="34" charset="0"/>
                <a:cs typeface="Lato" panose="020F0502020204030203" pitchFamily="34" charset="0"/>
              </a:rPr>
              <a:t>This algorithm cannot detect the vehicles which are out of range.</a:t>
            </a:r>
            <a:endParaRPr lang="en-US" sz="1800" b="1" i="0" dirty="0">
              <a:solidFill>
                <a:srgbClr val="D1D5DB"/>
              </a:solidFill>
              <a:effectLst/>
              <a:latin typeface="Comfortaa" panose="020B060402020202020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347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73"/>
          <p:cNvSpPr txBox="1">
            <a:spLocks noGrp="1"/>
          </p:cNvSpPr>
          <p:nvPr>
            <p:ph type="title"/>
          </p:nvPr>
        </p:nvSpPr>
        <p:spPr>
          <a:xfrm>
            <a:off x="2347919" y="6775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691" name="Google Shape;691;p73"/>
          <p:cNvSpPr txBox="1">
            <a:spLocks noGrp="1"/>
          </p:cNvSpPr>
          <p:nvPr>
            <p:ph type="subTitle" idx="1"/>
          </p:nvPr>
        </p:nvSpPr>
        <p:spPr>
          <a:xfrm>
            <a:off x="2347919" y="1841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Do you have any questions?</a:t>
            </a:r>
            <a:endParaRPr sz="2000" dirty="0">
              <a:solidFill>
                <a:schemeClr val="dk2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701" name="Google Shape;701;p73"/>
          <p:cNvSpPr txBox="1"/>
          <p:nvPr/>
        </p:nvSpPr>
        <p:spPr>
          <a:xfrm>
            <a:off x="2496119" y="404965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02" name="Google Shape;702;p73"/>
          <p:cNvCxnSpPr/>
          <p:nvPr/>
        </p:nvCxnSpPr>
        <p:spPr>
          <a:xfrm rot="5400000">
            <a:off x="223625" y="2637000"/>
            <a:ext cx="3464400" cy="2223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703" name="Google Shape;703;p73"/>
          <p:cNvCxnSpPr/>
          <p:nvPr/>
        </p:nvCxnSpPr>
        <p:spPr>
          <a:xfrm>
            <a:off x="5961450" y="2646338"/>
            <a:ext cx="2125200" cy="569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FA1489F1-389A-2F5E-9884-3940829505A4}"/>
              </a:ext>
            </a:extLst>
          </p:cNvPr>
          <p:cNvSpPr/>
          <p:nvPr/>
        </p:nvSpPr>
        <p:spPr>
          <a:xfrm>
            <a:off x="2347919" y="3546690"/>
            <a:ext cx="4654550" cy="5631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2" name="Google Shape;692;p73"/>
          <p:cNvGrpSpPr/>
          <p:nvPr/>
        </p:nvGrpSpPr>
        <p:grpSpPr>
          <a:xfrm>
            <a:off x="4014381" y="3684282"/>
            <a:ext cx="276012" cy="275991"/>
            <a:chOff x="3368074" y="3882537"/>
            <a:chExt cx="215298" cy="215298"/>
          </a:xfrm>
        </p:grpSpPr>
        <p:sp>
          <p:nvSpPr>
            <p:cNvPr id="693" name="Google Shape;693;p73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73"/>
            <p:cNvSpPr/>
            <p:nvPr/>
          </p:nvSpPr>
          <p:spPr>
            <a:xfrm>
              <a:off x="3418139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5" name="Google Shape;695;p73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73"/>
          <p:cNvGrpSpPr/>
          <p:nvPr/>
        </p:nvGrpSpPr>
        <p:grpSpPr>
          <a:xfrm>
            <a:off x="4982391" y="3707026"/>
            <a:ext cx="266790" cy="238574"/>
            <a:chOff x="3824739" y="3890112"/>
            <a:chExt cx="208105" cy="186110"/>
          </a:xfrm>
        </p:grpSpPr>
        <p:sp>
          <p:nvSpPr>
            <p:cNvPr id="697" name="Google Shape;697;p73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73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73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35307FD-156B-BC21-1410-90BAA18BB17F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INTRODUCTION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60" name="Google Shape;260;p41"/>
          <p:cNvSpPr txBox="1">
            <a:spLocks noGrp="1"/>
          </p:cNvSpPr>
          <p:nvPr>
            <p:ph type="title" idx="7"/>
          </p:nvPr>
        </p:nvSpPr>
        <p:spPr>
          <a:xfrm>
            <a:off x="1505400" y="1130300"/>
            <a:ext cx="945700" cy="6493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2" name="Google Shape;262;p41"/>
          <p:cNvSpPr txBox="1">
            <a:spLocks noGrp="1"/>
          </p:cNvSpPr>
          <p:nvPr>
            <p:ph type="title" idx="9"/>
          </p:nvPr>
        </p:nvSpPr>
        <p:spPr>
          <a:xfrm>
            <a:off x="4407870" y="1914512"/>
            <a:ext cx="957879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02</a:t>
            </a:r>
            <a:endParaRPr sz="4000" dirty="0"/>
          </a:p>
        </p:txBody>
      </p:sp>
      <p:sp>
        <p:nvSpPr>
          <p:cNvPr id="263" name="Google Shape;263;p41"/>
          <p:cNvSpPr txBox="1">
            <a:spLocks noGrp="1"/>
          </p:cNvSpPr>
          <p:nvPr>
            <p:ph type="title" idx="13"/>
          </p:nvPr>
        </p:nvSpPr>
        <p:spPr>
          <a:xfrm>
            <a:off x="7093921" y="2959691"/>
            <a:ext cx="989629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03</a:t>
            </a:r>
            <a:endParaRPr sz="4000" dirty="0"/>
          </a:p>
        </p:txBody>
      </p:sp>
      <p:sp>
        <p:nvSpPr>
          <p:cNvPr id="266" name="Google Shape;266;p41"/>
          <p:cNvSpPr txBox="1">
            <a:spLocks noGrp="1"/>
          </p:cNvSpPr>
          <p:nvPr>
            <p:ph type="subTitle" idx="16"/>
          </p:nvPr>
        </p:nvSpPr>
        <p:spPr>
          <a:xfrm>
            <a:off x="720000" y="1895912"/>
            <a:ext cx="274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endParaRPr lang="en-US" sz="3600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sz="3200" dirty="0"/>
              <a:t>motivation</a:t>
            </a:r>
          </a:p>
        </p:txBody>
      </p:sp>
      <p:sp>
        <p:nvSpPr>
          <p:cNvPr id="267" name="Google Shape;267;p41"/>
          <p:cNvSpPr txBox="1">
            <a:spLocks noGrp="1"/>
          </p:cNvSpPr>
          <p:nvPr>
            <p:ph type="subTitle" idx="17"/>
          </p:nvPr>
        </p:nvSpPr>
        <p:spPr>
          <a:xfrm>
            <a:off x="3622471" y="260495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scope</a:t>
            </a:r>
            <a:endParaRPr sz="3600" dirty="0"/>
          </a:p>
        </p:txBody>
      </p:sp>
      <p:sp>
        <p:nvSpPr>
          <p:cNvPr id="270" name="Google Shape;270;p41"/>
          <p:cNvSpPr txBox="1">
            <a:spLocks noGrp="1"/>
          </p:cNvSpPr>
          <p:nvPr>
            <p:ph type="subTitle" idx="20"/>
          </p:nvPr>
        </p:nvSpPr>
        <p:spPr>
          <a:xfrm>
            <a:off x="6308521" y="414654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P</a:t>
            </a:r>
            <a:r>
              <a:rPr lang="en" sz="2800" dirty="0"/>
              <a:t>roblem statement</a:t>
            </a:r>
            <a:endParaRPr sz="2800" dirty="0"/>
          </a:p>
        </p:txBody>
      </p:sp>
      <p:cxnSp>
        <p:nvCxnSpPr>
          <p:cNvPr id="272" name="Google Shape;272;p41"/>
          <p:cNvCxnSpPr/>
          <p:nvPr/>
        </p:nvCxnSpPr>
        <p:spPr>
          <a:xfrm rot="5400000" flipH="1">
            <a:off x="572400" y="621200"/>
            <a:ext cx="787500" cy="339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94D2B39-077E-323E-F0A9-0640626DA225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/>
          <p:nvPr/>
        </p:nvSpPr>
        <p:spPr>
          <a:xfrm>
            <a:off x="1099500" y="1383100"/>
            <a:ext cx="6945000" cy="21129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43"/>
          <p:cNvSpPr txBox="1">
            <a:spLocks noGrp="1"/>
          </p:cNvSpPr>
          <p:nvPr>
            <p:ph type="title"/>
          </p:nvPr>
        </p:nvSpPr>
        <p:spPr>
          <a:xfrm>
            <a:off x="1000000" y="1513800"/>
            <a:ext cx="6540000" cy="12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 </a:t>
            </a:r>
            <a:r>
              <a:rPr lang="en" dirty="0">
                <a:solidFill>
                  <a:schemeClr val="dk2"/>
                </a:solidFill>
              </a:rPr>
              <a:t>CHART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89" name="Google Shape;289;p43"/>
          <p:cNvSpPr txBox="1">
            <a:spLocks noGrp="1"/>
          </p:cNvSpPr>
          <p:nvPr>
            <p:ph type="subTitle" idx="1"/>
          </p:nvPr>
        </p:nvSpPr>
        <p:spPr>
          <a:xfrm>
            <a:off x="1989675" y="2658050"/>
            <a:ext cx="4863900" cy="4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omfortaa" panose="020B0604020202020204" charset="0"/>
              </a:rPr>
              <a:t>It involves the systematic diagram of our effort</a:t>
            </a:r>
            <a:endParaRPr sz="1400" dirty="0">
              <a:latin typeface="Comfortaa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C2AE21-8251-889C-4D81-F5AA2FED5CE7}"/>
              </a:ext>
            </a:extLst>
          </p:cNvPr>
          <p:cNvSpPr txBox="1"/>
          <p:nvPr/>
        </p:nvSpPr>
        <p:spPr>
          <a:xfrm>
            <a:off x="100123" y="154563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44DD035-471E-AA25-7CF4-E88987158FC3}"/>
              </a:ext>
            </a:extLst>
          </p:cNvPr>
          <p:cNvSpPr/>
          <p:nvPr/>
        </p:nvSpPr>
        <p:spPr>
          <a:xfrm>
            <a:off x="1366115" y="173435"/>
            <a:ext cx="2234045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fortaa" panose="020B0604020202020204" charset="0"/>
              </a:rPr>
              <a:t>REAL TIME VIDEO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5B77FAB-8D35-507E-4120-35E15EC085FD}"/>
              </a:ext>
            </a:extLst>
          </p:cNvPr>
          <p:cNvSpPr/>
          <p:nvPr/>
        </p:nvSpPr>
        <p:spPr>
          <a:xfrm>
            <a:off x="2750704" y="974328"/>
            <a:ext cx="2234045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101600" prst="ribl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fortaa" panose="020B0604020202020204" charset="0"/>
              </a:rPr>
              <a:t>FRAME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AB454E1-CFFF-E75D-DAE1-1006D86460CB}"/>
              </a:ext>
            </a:extLst>
          </p:cNvPr>
          <p:cNvSpPr/>
          <p:nvPr/>
        </p:nvSpPr>
        <p:spPr>
          <a:xfrm>
            <a:off x="4195689" y="1891507"/>
            <a:ext cx="2234045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A66AEE9-4875-F0C1-F270-A80DA04987AC}"/>
              </a:ext>
            </a:extLst>
          </p:cNvPr>
          <p:cNvSpPr/>
          <p:nvPr/>
        </p:nvSpPr>
        <p:spPr>
          <a:xfrm>
            <a:off x="4425805" y="3282950"/>
            <a:ext cx="2317173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VEHICLE DETECTION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911541C-DCF2-BF59-DA49-EC1F2E78D24C}"/>
              </a:ext>
            </a:extLst>
          </p:cNvPr>
          <p:cNvSpPr/>
          <p:nvPr/>
        </p:nvSpPr>
        <p:spPr>
          <a:xfrm>
            <a:off x="6304827" y="4152900"/>
            <a:ext cx="1994624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VEHICLE TRACKING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46B51F-3E9B-01F0-6179-763E1C373484}"/>
              </a:ext>
            </a:extLst>
          </p:cNvPr>
          <p:cNvSpPr/>
          <p:nvPr/>
        </p:nvSpPr>
        <p:spPr>
          <a:xfrm>
            <a:off x="2660214" y="4152900"/>
            <a:ext cx="2234046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VEHICLE COUNTING</a:t>
            </a:r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3940A618-9500-6908-CABD-E78F5BE0CA44}"/>
              </a:ext>
            </a:extLst>
          </p:cNvPr>
          <p:cNvSpPr/>
          <p:nvPr/>
        </p:nvSpPr>
        <p:spPr>
          <a:xfrm rot="5400000">
            <a:off x="4958440" y="1195244"/>
            <a:ext cx="736600" cy="655926"/>
          </a:xfrm>
          <a:prstGeom prst="bentArrow">
            <a:avLst>
              <a:gd name="adj1" fmla="val 25000"/>
              <a:gd name="adj2" fmla="val 23276"/>
              <a:gd name="adj3" fmla="val 25000"/>
              <a:gd name="adj4" fmla="val 3683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Arrow: Bent 20">
            <a:extLst>
              <a:ext uri="{FF2B5EF4-FFF2-40B4-BE49-F238E27FC236}">
                <a16:creationId xmlns:a16="http://schemas.microsoft.com/office/drawing/2014/main" id="{7E083787-C0D5-DC94-9610-347056DE52C0}"/>
              </a:ext>
            </a:extLst>
          </p:cNvPr>
          <p:cNvSpPr/>
          <p:nvPr/>
        </p:nvSpPr>
        <p:spPr>
          <a:xfrm rot="5400000">
            <a:off x="3559823" y="267351"/>
            <a:ext cx="736600" cy="655926"/>
          </a:xfrm>
          <a:prstGeom prst="bentArrow">
            <a:avLst>
              <a:gd name="adj1" fmla="val 25000"/>
              <a:gd name="adj2" fmla="val 23276"/>
              <a:gd name="adj3" fmla="val 25000"/>
              <a:gd name="adj4" fmla="val 3683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Arrow: Left-Right-Up 23">
            <a:extLst>
              <a:ext uri="{FF2B5EF4-FFF2-40B4-BE49-F238E27FC236}">
                <a16:creationId xmlns:a16="http://schemas.microsoft.com/office/drawing/2014/main" id="{F574CC4C-CD9B-8B69-873A-83BC8D3AD948}"/>
              </a:ext>
            </a:extLst>
          </p:cNvPr>
          <p:cNvSpPr/>
          <p:nvPr/>
        </p:nvSpPr>
        <p:spPr>
          <a:xfrm>
            <a:off x="4894260" y="3983829"/>
            <a:ext cx="1410566" cy="642500"/>
          </a:xfrm>
          <a:prstGeom prst="leftRigh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687BA4FB-9419-DD7A-F015-3D8C8F227280}"/>
              </a:ext>
            </a:extLst>
          </p:cNvPr>
          <p:cNvSpPr/>
          <p:nvPr/>
        </p:nvSpPr>
        <p:spPr>
          <a:xfrm>
            <a:off x="5365749" y="2665414"/>
            <a:ext cx="467589" cy="61753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2AE21-8251-889C-4D81-F5AA2FED5CE7}"/>
              </a:ext>
            </a:extLst>
          </p:cNvPr>
          <p:cNvSpPr txBox="1"/>
          <p:nvPr/>
        </p:nvSpPr>
        <p:spPr>
          <a:xfrm>
            <a:off x="100123" y="154563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71124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44DD035-471E-AA25-7CF4-E88987158FC3}"/>
              </a:ext>
            </a:extLst>
          </p:cNvPr>
          <p:cNvSpPr/>
          <p:nvPr/>
        </p:nvSpPr>
        <p:spPr>
          <a:xfrm>
            <a:off x="1626054" y="471155"/>
            <a:ext cx="2319797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REAL-TIME IMAGE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AB454E1-CFFF-E75D-DAE1-1006D86460CB}"/>
              </a:ext>
            </a:extLst>
          </p:cNvPr>
          <p:cNvSpPr/>
          <p:nvPr/>
        </p:nvSpPr>
        <p:spPr>
          <a:xfrm>
            <a:off x="3376152" y="1554956"/>
            <a:ext cx="2319797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A66AEE9-4875-F0C1-F270-A80DA04987AC}"/>
              </a:ext>
            </a:extLst>
          </p:cNvPr>
          <p:cNvSpPr/>
          <p:nvPr/>
        </p:nvSpPr>
        <p:spPr>
          <a:xfrm>
            <a:off x="4985284" y="2522537"/>
            <a:ext cx="2406115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VEHICLE DETECTION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46B51F-3E9B-01F0-6179-763E1C373484}"/>
              </a:ext>
            </a:extLst>
          </p:cNvPr>
          <p:cNvSpPr/>
          <p:nvPr/>
        </p:nvSpPr>
        <p:spPr>
          <a:xfrm>
            <a:off x="4985284" y="3919537"/>
            <a:ext cx="2588202" cy="7302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VEHICLE COUNTING</a:t>
            </a:r>
          </a:p>
        </p:txBody>
      </p:sp>
      <p:sp>
        <p:nvSpPr>
          <p:cNvPr id="18" name="Arrow: Bent 17">
            <a:extLst>
              <a:ext uri="{FF2B5EF4-FFF2-40B4-BE49-F238E27FC236}">
                <a16:creationId xmlns:a16="http://schemas.microsoft.com/office/drawing/2014/main" id="{954AB671-B277-7433-B686-D99A57C78951}"/>
              </a:ext>
            </a:extLst>
          </p:cNvPr>
          <p:cNvSpPr/>
          <p:nvPr/>
        </p:nvSpPr>
        <p:spPr>
          <a:xfrm rot="5400000">
            <a:off x="5668200" y="1813686"/>
            <a:ext cx="736600" cy="681103"/>
          </a:xfrm>
          <a:prstGeom prst="bentArrow">
            <a:avLst>
              <a:gd name="adj1" fmla="val 25000"/>
              <a:gd name="adj2" fmla="val 23276"/>
              <a:gd name="adj3" fmla="val 25000"/>
              <a:gd name="adj4" fmla="val 3683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3940A618-9500-6908-CABD-E78F5BE0CA44}"/>
              </a:ext>
            </a:extLst>
          </p:cNvPr>
          <p:cNvSpPr/>
          <p:nvPr/>
        </p:nvSpPr>
        <p:spPr>
          <a:xfrm rot="5400000">
            <a:off x="3918102" y="846105"/>
            <a:ext cx="736600" cy="681103"/>
          </a:xfrm>
          <a:prstGeom prst="bentArrow">
            <a:avLst>
              <a:gd name="adj1" fmla="val 25000"/>
              <a:gd name="adj2" fmla="val 23276"/>
              <a:gd name="adj3" fmla="val 25000"/>
              <a:gd name="adj4" fmla="val 3683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482D2674-8A5D-46A0-8286-538BB2BFC2E6}"/>
              </a:ext>
            </a:extLst>
          </p:cNvPr>
          <p:cNvSpPr/>
          <p:nvPr/>
        </p:nvSpPr>
        <p:spPr>
          <a:xfrm>
            <a:off x="5988051" y="3273424"/>
            <a:ext cx="393700" cy="6254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C2AE21-8251-889C-4D81-F5AA2FED5CE7}"/>
              </a:ext>
            </a:extLst>
          </p:cNvPr>
          <p:cNvSpPr txBox="1"/>
          <p:nvPr/>
        </p:nvSpPr>
        <p:spPr>
          <a:xfrm>
            <a:off x="100123" y="154563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110537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Why python?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18" name="Google Shape;318;p46"/>
          <p:cNvSpPr txBox="1">
            <a:spLocks noGrp="1"/>
          </p:cNvSpPr>
          <p:nvPr>
            <p:ph type="subTitle" idx="1"/>
          </p:nvPr>
        </p:nvSpPr>
        <p:spPr>
          <a:xfrm>
            <a:off x="834300" y="1661526"/>
            <a:ext cx="5134700" cy="19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latin typeface="Comfortaa" panose="020B0604020202020204" charset="0"/>
              </a:rPr>
              <a:t>Python is commonly used in vehicle detection systems with OpenCV due to:</a:t>
            </a:r>
          </a:p>
          <a:p>
            <a:pPr marL="285750" indent="-285750">
              <a:buSzPts val="1100"/>
            </a:pPr>
            <a:r>
              <a:rPr lang="en-US" sz="1800" dirty="0">
                <a:latin typeface="Comfortaa" panose="020B0604020202020204" charset="0"/>
              </a:rPr>
              <a:t>Its seamless integration </a:t>
            </a:r>
          </a:p>
          <a:p>
            <a:pPr marL="285750" indent="-285750">
              <a:buSzPts val="1100"/>
            </a:pPr>
            <a:r>
              <a:rPr lang="en-US" sz="1800" dirty="0">
                <a:latin typeface="Comfortaa" panose="020B0604020202020204" charset="0"/>
              </a:rPr>
              <a:t>User-friendly syntax</a:t>
            </a:r>
          </a:p>
          <a:p>
            <a:pPr marL="285750" indent="-285750">
              <a:buSzPts val="1100"/>
            </a:pPr>
            <a:r>
              <a:rPr lang="en-US" sz="1800" dirty="0">
                <a:latin typeface="Comfortaa" panose="020B0604020202020204" charset="0"/>
              </a:rPr>
              <a:t>compatibility with machine learning frameworks </a:t>
            </a:r>
          </a:p>
        </p:txBody>
      </p:sp>
      <p:cxnSp>
        <p:nvCxnSpPr>
          <p:cNvPr id="319" name="Google Shape;319;p46"/>
          <p:cNvCxnSpPr/>
          <p:nvPr/>
        </p:nvCxnSpPr>
        <p:spPr>
          <a:xfrm rot="-5400000" flipH="1">
            <a:off x="7117975" y="3582375"/>
            <a:ext cx="1644000" cy="626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20" name="Google Shape;320;p46"/>
          <p:cNvCxnSpPr/>
          <p:nvPr/>
        </p:nvCxnSpPr>
        <p:spPr>
          <a:xfrm rot="10800000" flipH="1">
            <a:off x="5693075" y="1593750"/>
            <a:ext cx="3014100" cy="931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B646D04-F442-652A-A4A5-BA167FA2CE93}"/>
              </a:ext>
            </a:extLst>
          </p:cNvPr>
          <p:cNvSpPr txBox="1"/>
          <p:nvPr/>
        </p:nvSpPr>
        <p:spPr>
          <a:xfrm>
            <a:off x="114300" y="232535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>
            <a:spLocks noGrp="1"/>
          </p:cNvSpPr>
          <p:nvPr>
            <p:ph type="title"/>
          </p:nvPr>
        </p:nvSpPr>
        <p:spPr>
          <a:xfrm>
            <a:off x="2957062" y="434463"/>
            <a:ext cx="305393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Libraries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07" name="Google Shape;307;p45"/>
          <p:cNvSpPr txBox="1">
            <a:spLocks noGrp="1"/>
          </p:cNvSpPr>
          <p:nvPr>
            <p:ph type="subTitle" idx="5"/>
          </p:nvPr>
        </p:nvSpPr>
        <p:spPr>
          <a:xfrm>
            <a:off x="330729" y="35851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cv2</a:t>
            </a:r>
            <a:endParaRPr dirty="0"/>
          </a:p>
        </p:txBody>
      </p:sp>
      <p:sp>
        <p:nvSpPr>
          <p:cNvPr id="308" name="Google Shape;308;p45"/>
          <p:cNvSpPr txBox="1">
            <a:spLocks noGrp="1"/>
          </p:cNvSpPr>
          <p:nvPr>
            <p:ph type="subTitle" idx="6"/>
          </p:nvPr>
        </p:nvSpPr>
        <p:spPr>
          <a:xfrm>
            <a:off x="1387275" y="305332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math</a:t>
            </a:r>
            <a:endParaRPr dirty="0"/>
          </a:p>
        </p:txBody>
      </p:sp>
      <p:sp>
        <p:nvSpPr>
          <p:cNvPr id="309" name="Google Shape;309;p45"/>
          <p:cNvSpPr txBox="1">
            <a:spLocks noGrp="1"/>
          </p:cNvSpPr>
          <p:nvPr>
            <p:ph type="subTitle" idx="7"/>
          </p:nvPr>
        </p:nvSpPr>
        <p:spPr>
          <a:xfrm>
            <a:off x="5370062" y="30498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</a:t>
            </a:r>
            <a:endParaRPr dirty="0"/>
          </a:p>
        </p:txBody>
      </p:sp>
      <p:sp>
        <p:nvSpPr>
          <p:cNvPr id="310" name="Google Shape;310;p45"/>
          <p:cNvSpPr txBox="1">
            <a:spLocks noGrp="1"/>
          </p:cNvSpPr>
          <p:nvPr>
            <p:ph type="subTitle" idx="8"/>
          </p:nvPr>
        </p:nvSpPr>
        <p:spPr>
          <a:xfrm>
            <a:off x="4366856" y="35553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textblob</a:t>
            </a:r>
            <a:endParaRPr dirty="0"/>
          </a:p>
        </p:txBody>
      </p:sp>
      <p:cxnSp>
        <p:nvCxnSpPr>
          <p:cNvPr id="311" name="Google Shape;311;p45"/>
          <p:cNvCxnSpPr/>
          <p:nvPr/>
        </p:nvCxnSpPr>
        <p:spPr>
          <a:xfrm flipH="1">
            <a:off x="565275" y="2705625"/>
            <a:ext cx="1644000" cy="853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12" name="Google Shape;312;p45"/>
          <p:cNvCxnSpPr/>
          <p:nvPr/>
        </p:nvCxnSpPr>
        <p:spPr>
          <a:xfrm rot="-5400000" flipH="1">
            <a:off x="6296025" y="2995275"/>
            <a:ext cx="3068700" cy="3915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Google Shape;286;p43">
            <a:extLst>
              <a:ext uri="{FF2B5EF4-FFF2-40B4-BE49-F238E27FC236}">
                <a16:creationId xmlns:a16="http://schemas.microsoft.com/office/drawing/2014/main" id="{76FF0393-4A4B-8C42-8EE0-764E8FEC35C0}"/>
              </a:ext>
            </a:extLst>
          </p:cNvPr>
          <p:cNvSpPr/>
          <p:nvPr/>
        </p:nvSpPr>
        <p:spPr>
          <a:xfrm>
            <a:off x="574600" y="1295275"/>
            <a:ext cx="5083625" cy="1276475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rgbClr val="FFFF00"/>
                </a:solidFill>
              </a:rPr>
              <a:t>     Python</a:t>
            </a:r>
            <a:endParaRPr sz="6600" dirty="0">
              <a:solidFill>
                <a:srgbClr val="FFFF00"/>
              </a:solidFill>
            </a:endParaRPr>
          </a:p>
        </p:txBody>
      </p:sp>
      <p:sp>
        <p:nvSpPr>
          <p:cNvPr id="12" name="Google Shape;308;p45">
            <a:extLst>
              <a:ext uri="{FF2B5EF4-FFF2-40B4-BE49-F238E27FC236}">
                <a16:creationId xmlns:a16="http://schemas.microsoft.com/office/drawing/2014/main" id="{EC5F2643-6A49-9BE5-3CA3-0EBF35FD7189}"/>
              </a:ext>
            </a:extLst>
          </p:cNvPr>
          <p:cNvSpPr txBox="1">
            <a:spLocks/>
          </p:cNvSpPr>
          <p:nvPr/>
        </p:nvSpPr>
        <p:spPr>
          <a:xfrm>
            <a:off x="2209275" y="3555300"/>
            <a:ext cx="1978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pyttsx3</a:t>
            </a:r>
          </a:p>
        </p:txBody>
      </p:sp>
      <p:sp>
        <p:nvSpPr>
          <p:cNvPr id="13" name="Google Shape;310;p45">
            <a:extLst>
              <a:ext uri="{FF2B5EF4-FFF2-40B4-BE49-F238E27FC236}">
                <a16:creationId xmlns:a16="http://schemas.microsoft.com/office/drawing/2014/main" id="{BB038E14-8F76-6891-624C-0CFF04695E1E}"/>
              </a:ext>
            </a:extLst>
          </p:cNvPr>
          <p:cNvSpPr txBox="1">
            <a:spLocks/>
          </p:cNvSpPr>
          <p:nvPr/>
        </p:nvSpPr>
        <p:spPr>
          <a:xfrm>
            <a:off x="3198375" y="3049800"/>
            <a:ext cx="1978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numpy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B22E2C-23F6-DB93-2EB0-9351C797D75F}"/>
              </a:ext>
            </a:extLst>
          </p:cNvPr>
          <p:cNvSpPr txBox="1"/>
          <p:nvPr/>
        </p:nvSpPr>
        <p:spPr>
          <a:xfrm>
            <a:off x="114300" y="211270"/>
            <a:ext cx="677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1B3EF-BCD8-7532-E86F-494ACD62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lib.  cv2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AEEF4-7836-631E-EACA-5719F175B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9126" y="1592350"/>
            <a:ext cx="6214200" cy="2401800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latin typeface="Comfortaa" panose="020B0604020202020204" charset="0"/>
              </a:rPr>
              <a:t>The `cv2` library (OpenCV) is used for:</a:t>
            </a:r>
          </a:p>
          <a:p>
            <a:r>
              <a:rPr lang="en-US" sz="2000" dirty="0">
                <a:latin typeface="Comfortaa" panose="020B0604020202020204" charset="0"/>
              </a:rPr>
              <a:t>Video Capture </a:t>
            </a:r>
          </a:p>
          <a:p>
            <a:r>
              <a:rPr lang="en-US" sz="2000" dirty="0">
                <a:latin typeface="Comfortaa" panose="020B0604020202020204" charset="0"/>
              </a:rPr>
              <a:t>Object Detection.</a:t>
            </a:r>
          </a:p>
          <a:p>
            <a:r>
              <a:rPr lang="en-US" sz="2000" dirty="0">
                <a:latin typeface="Comfortaa" panose="020B0604020202020204" charset="0"/>
              </a:rPr>
              <a:t>Drawing rectangles on frames.</a:t>
            </a:r>
          </a:p>
          <a:p>
            <a:r>
              <a:rPr lang="en-US" sz="2000" dirty="0">
                <a:latin typeface="Comfortaa" panose="020B0604020202020204" charset="0"/>
              </a:rPr>
              <a:t>Contributing to the development of a vehicle detection and tracking system.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F95B5-52D0-B46F-8FE5-42135594B888}"/>
              </a:ext>
            </a:extLst>
          </p:cNvPr>
          <p:cNvSpPr txBox="1"/>
          <p:nvPr/>
        </p:nvSpPr>
        <p:spPr>
          <a:xfrm>
            <a:off x="149743" y="137248"/>
            <a:ext cx="677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9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938104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Algorithm Lesson for College by Slidesgo">
  <a:themeElements>
    <a:clrScheme name="Simple Light">
      <a:dk1>
        <a:srgbClr val="FFFFFF"/>
      </a:dk1>
      <a:lt1>
        <a:srgbClr val="072C4E"/>
      </a:lt1>
      <a:dk2>
        <a:srgbClr val="FFE0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8D54D7980FCD459CE268D67A1F3F3E" ma:contentTypeVersion="10" ma:contentTypeDescription="Create a new document." ma:contentTypeScope="" ma:versionID="d7e3b5d256195b65a16c93b689e5d3b9">
  <xsd:schema xmlns:xsd="http://www.w3.org/2001/XMLSchema" xmlns:xs="http://www.w3.org/2001/XMLSchema" xmlns:p="http://schemas.microsoft.com/office/2006/metadata/properties" xmlns:ns3="1adb77ca-5a43-414d-acef-63e50179ecec" targetNamespace="http://schemas.microsoft.com/office/2006/metadata/properties" ma:root="true" ma:fieldsID="fac393fcc5cdc2d90c2d81841b34d979" ns3:_="">
    <xsd:import namespace="1adb77ca-5a43-414d-acef-63e50179ec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DateTaken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db77ca-5a43-414d-acef-63e50179ec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8FD937A-27DD-480A-920B-C2C9B680D78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2FEF48C-E6FE-4201-A657-9FFBD51A0F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adb77ca-5a43-414d-acef-63e50179ece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BC975E4-947A-4A98-9EEF-6598AFF2D89F}">
  <ds:schemaRefs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purl.org/dc/dcmitype/"/>
    <ds:schemaRef ds:uri="http://www.w3.org/XML/1998/namespace"/>
    <ds:schemaRef ds:uri="http://schemas.openxmlformats.org/package/2006/metadata/core-properties"/>
    <ds:schemaRef ds:uri="1adb77ca-5a43-414d-acef-63e50179ecec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491</Words>
  <Application>Microsoft Office PowerPoint</Application>
  <PresentationFormat>On-screen Show (16:9)</PresentationFormat>
  <Paragraphs>132</Paragraphs>
  <Slides>23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DM Sans</vt:lpstr>
      <vt:lpstr>Söhne</vt:lpstr>
      <vt:lpstr>Nunito Light</vt:lpstr>
      <vt:lpstr>Bebas Neue</vt:lpstr>
      <vt:lpstr>Comfortaa Medium</vt:lpstr>
      <vt:lpstr>Anaheim</vt:lpstr>
      <vt:lpstr>Comfortaa</vt:lpstr>
      <vt:lpstr>Arial</vt:lpstr>
      <vt:lpstr>DM Sans Medium</vt:lpstr>
      <vt:lpstr>Lato</vt:lpstr>
      <vt:lpstr>Computer Algorithm Lesson for College by Slidesgo</vt:lpstr>
      <vt:lpstr>Vehicle Detection and  Counting System</vt:lpstr>
      <vt:lpstr>PowerPoint Presentation</vt:lpstr>
      <vt:lpstr>INTRODUCTION</vt:lpstr>
      <vt:lpstr>FLOW CHART</vt:lpstr>
      <vt:lpstr>PowerPoint Presentation</vt:lpstr>
      <vt:lpstr>PowerPoint Presentation</vt:lpstr>
      <vt:lpstr>Why python?</vt:lpstr>
      <vt:lpstr>Libraries</vt:lpstr>
      <vt:lpstr>lib.  cv2</vt:lpstr>
      <vt:lpstr>lib. math</vt:lpstr>
      <vt:lpstr>lib. numpy</vt:lpstr>
      <vt:lpstr>lib. pyttsx3 </vt:lpstr>
      <vt:lpstr>lib. art</vt:lpstr>
      <vt:lpstr>lib. Colorama</vt:lpstr>
      <vt:lpstr>lib. textblob</vt:lpstr>
      <vt:lpstr>Project folder  TREE STRUCTURE</vt:lpstr>
      <vt:lpstr>PowerPoint Presentation</vt:lpstr>
      <vt:lpstr>Infographics are useful</vt:lpstr>
      <vt:lpstr>Sorting algorithms</vt:lpstr>
      <vt:lpstr>WHY YOLOV4?</vt:lpstr>
      <vt:lpstr> GitHub Link: https://github.com/Awais-Asghar/Vehicle-Detection-and-Counting-System-Using-Open-CV                                  </vt:lpstr>
      <vt:lpstr>DrawBacks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Algorithm Lesson for College</dc:title>
  <dc:creator>A H M A D</dc:creator>
  <cp:lastModifiedBy>Awais Asghar</cp:lastModifiedBy>
  <cp:revision>9</cp:revision>
  <dcterms:modified xsi:type="dcterms:W3CDTF">2023-12-27T07:08:31Z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0x0101005A8D54D7980FCD459CE268D67A1F3F3E</vt:lpwstr>
  </property>
</Properties>
</file>